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df" ContentType="application/pdf"/>
  <Default Extension="png" ContentType="image/png"/>
  <Default Extension="rels" ContentType="application/vnd.openxmlformats-package.relationships+xml"/>
  <Default Extension="tif" ContentType="image/ti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1.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1"/>
    <p:sldMasterId id="2147483732" r:id="rId2"/>
    <p:sldMasterId id="2147483744" r:id="rId3"/>
    <p:sldMasterId id="2147483757" r:id="rId4"/>
    <p:sldMasterId id="2147483765" r:id="rId5"/>
    <p:sldMasterId id="2147483777" r:id="rId6"/>
    <p:sldMasterId id="2147483790" r:id="rId7"/>
    <p:sldMasterId id="2147483803" r:id="rId8"/>
    <p:sldMasterId id="2147483815" r:id="rId9"/>
    <p:sldMasterId id="2147483827" r:id="rId10"/>
    <p:sldMasterId id="2147483837" r:id="rId11"/>
    <p:sldMasterId id="2147483849" r:id="rId12"/>
  </p:sldMasterIdLst>
  <p:notesMasterIdLst>
    <p:notesMasterId r:id="rId124"/>
  </p:notesMasterIdLst>
  <p:sldIdLst>
    <p:sldId id="256" r:id="rId13"/>
    <p:sldId id="3476" r:id="rId14"/>
    <p:sldId id="3472" r:id="rId15"/>
    <p:sldId id="3473" r:id="rId16"/>
    <p:sldId id="3475" r:id="rId17"/>
    <p:sldId id="3477" r:id="rId18"/>
    <p:sldId id="298" r:id="rId19"/>
    <p:sldId id="4019" r:id="rId20"/>
    <p:sldId id="3987" r:id="rId21"/>
    <p:sldId id="462" r:id="rId22"/>
    <p:sldId id="463" r:id="rId23"/>
    <p:sldId id="464" r:id="rId24"/>
    <p:sldId id="465" r:id="rId25"/>
    <p:sldId id="466" r:id="rId26"/>
    <p:sldId id="467" r:id="rId27"/>
    <p:sldId id="468" r:id="rId28"/>
    <p:sldId id="469" r:id="rId29"/>
    <p:sldId id="470" r:id="rId30"/>
    <p:sldId id="472" r:id="rId31"/>
    <p:sldId id="500" r:id="rId32"/>
    <p:sldId id="502" r:id="rId33"/>
    <p:sldId id="505" r:id="rId34"/>
    <p:sldId id="337" r:id="rId35"/>
    <p:sldId id="3997" r:id="rId36"/>
    <p:sldId id="3470" r:id="rId37"/>
    <p:sldId id="4002" r:id="rId38"/>
    <p:sldId id="4001" r:id="rId39"/>
    <p:sldId id="4000" r:id="rId40"/>
    <p:sldId id="3999" r:id="rId41"/>
    <p:sldId id="3998" r:id="rId42"/>
    <p:sldId id="4004" r:id="rId43"/>
    <p:sldId id="4005" r:id="rId44"/>
    <p:sldId id="404" r:id="rId45"/>
    <p:sldId id="300" r:id="rId46"/>
    <p:sldId id="375" r:id="rId47"/>
    <p:sldId id="277" r:id="rId48"/>
    <p:sldId id="278" r:id="rId49"/>
    <p:sldId id="3992" r:id="rId50"/>
    <p:sldId id="3991" r:id="rId51"/>
    <p:sldId id="3990" r:id="rId52"/>
    <p:sldId id="3989" r:id="rId53"/>
    <p:sldId id="3993" r:id="rId54"/>
    <p:sldId id="3988" r:id="rId55"/>
    <p:sldId id="4006" r:id="rId56"/>
    <p:sldId id="445" r:id="rId57"/>
    <p:sldId id="446" r:id="rId58"/>
    <p:sldId id="447" r:id="rId59"/>
    <p:sldId id="448" r:id="rId60"/>
    <p:sldId id="327" r:id="rId61"/>
    <p:sldId id="413" r:id="rId62"/>
    <p:sldId id="436" r:id="rId63"/>
    <p:sldId id="437" r:id="rId64"/>
    <p:sldId id="414" r:id="rId65"/>
    <p:sldId id="432" r:id="rId66"/>
    <p:sldId id="332" r:id="rId67"/>
    <p:sldId id="415" r:id="rId68"/>
    <p:sldId id="416" r:id="rId69"/>
    <p:sldId id="417" r:id="rId70"/>
    <p:sldId id="421" r:id="rId71"/>
    <p:sldId id="316" r:id="rId72"/>
    <p:sldId id="4007" r:id="rId73"/>
    <p:sldId id="420" r:id="rId74"/>
    <p:sldId id="364" r:id="rId75"/>
    <p:sldId id="285" r:id="rId76"/>
    <p:sldId id="286" r:id="rId77"/>
    <p:sldId id="287" r:id="rId78"/>
    <p:sldId id="289" r:id="rId79"/>
    <p:sldId id="290" r:id="rId80"/>
    <p:sldId id="292" r:id="rId81"/>
    <p:sldId id="291" r:id="rId82"/>
    <p:sldId id="383" r:id="rId83"/>
    <p:sldId id="365" r:id="rId84"/>
    <p:sldId id="366" r:id="rId85"/>
    <p:sldId id="384" r:id="rId86"/>
    <p:sldId id="385" r:id="rId87"/>
    <p:sldId id="382" r:id="rId88"/>
    <p:sldId id="389" r:id="rId89"/>
    <p:sldId id="419" r:id="rId90"/>
    <p:sldId id="367" r:id="rId91"/>
    <p:sldId id="368" r:id="rId92"/>
    <p:sldId id="358" r:id="rId93"/>
    <p:sldId id="397" r:id="rId94"/>
    <p:sldId id="279" r:id="rId95"/>
    <p:sldId id="283" r:id="rId96"/>
    <p:sldId id="284" r:id="rId97"/>
    <p:sldId id="260" r:id="rId98"/>
    <p:sldId id="293" r:id="rId99"/>
    <p:sldId id="294" r:id="rId100"/>
    <p:sldId id="295" r:id="rId101"/>
    <p:sldId id="296" r:id="rId102"/>
    <p:sldId id="4042" r:id="rId103"/>
    <p:sldId id="4048" r:id="rId104"/>
    <p:sldId id="4050" r:id="rId105"/>
    <p:sldId id="4043" r:id="rId106"/>
    <p:sldId id="4046" r:id="rId107"/>
    <p:sldId id="4045" r:id="rId108"/>
    <p:sldId id="4013" r:id="rId109"/>
    <p:sldId id="261" r:id="rId110"/>
    <p:sldId id="4017" r:id="rId111"/>
    <p:sldId id="4016" r:id="rId112"/>
    <p:sldId id="4040" r:id="rId113"/>
    <p:sldId id="369" r:id="rId114"/>
    <p:sldId id="4041" r:id="rId115"/>
    <p:sldId id="4047" r:id="rId116"/>
    <p:sldId id="4049" r:id="rId117"/>
    <p:sldId id="263" r:id="rId118"/>
    <p:sldId id="309" r:id="rId119"/>
    <p:sldId id="310" r:id="rId120"/>
    <p:sldId id="321" r:id="rId121"/>
    <p:sldId id="311" r:id="rId122"/>
    <p:sldId id="4018" r:id="rId1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Burris" initials="DB" lastIdx="1" clrIdx="0">
    <p:extLst>
      <p:ext uri="{19B8F6BF-5375-455C-9EA6-DF929625EA0E}">
        <p15:presenceInfo xmlns:p15="http://schemas.microsoft.com/office/powerpoint/2012/main" userId="140538329df55eb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sorterViewPr>
    <p:cViewPr varScale="1">
      <p:scale>
        <a:sx n="1" d="1"/>
        <a:sy n="1" d="1"/>
      </p:scale>
      <p:origin x="0" y="-2435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slide" Target="slides/slide100.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28"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13" Type="http://schemas.openxmlformats.org/officeDocument/2006/relationships/slide" Target="slides/slide101.xml"/><Relationship Id="rId118" Type="http://schemas.openxmlformats.org/officeDocument/2006/relationships/slide" Target="slides/slide106.xml"/><Relationship Id="rId12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openxmlformats.org/officeDocument/2006/relationships/slide" Target="slides/slide91.xml"/><Relationship Id="rId108" Type="http://schemas.openxmlformats.org/officeDocument/2006/relationships/slide" Target="slides/slide96.xml"/><Relationship Id="rId116" Type="http://schemas.openxmlformats.org/officeDocument/2006/relationships/slide" Target="slides/slide104.xml"/><Relationship Id="rId124" Type="http://schemas.openxmlformats.org/officeDocument/2006/relationships/notesMaster" Target="notesMasters/notesMaster1.xml"/><Relationship Id="rId129" Type="http://schemas.openxmlformats.org/officeDocument/2006/relationships/tableStyles" Target="tableStyle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11" Type="http://schemas.openxmlformats.org/officeDocument/2006/relationships/slide" Target="slides/slide9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slide" Target="slides/slide94.xml"/><Relationship Id="rId114" Type="http://schemas.openxmlformats.org/officeDocument/2006/relationships/slide" Target="slides/slide102.xml"/><Relationship Id="rId119" Type="http://schemas.openxmlformats.org/officeDocument/2006/relationships/slide" Target="slides/slide107.xml"/><Relationship Id="rId127"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61" Type="http://schemas.openxmlformats.org/officeDocument/2006/relationships/slide" Target="slides/slide49.xml"/><Relationship Id="rId82" Type="http://schemas.openxmlformats.org/officeDocument/2006/relationships/slide" Target="slides/slide70.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8-15T08:27:38.347" idx="1">
    <p:pos x="10" y="10"/>
    <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22610A-7986-D147-B2FE-AAC5B5BCB924}" type="doc">
      <dgm:prSet loTypeId="urn:microsoft.com/office/officeart/2005/8/layout/hChevron3" loCatId="list" qsTypeId="urn:microsoft.com/office/officeart/2005/8/quickstyle/simple2" qsCatId="simple" csTypeId="urn:microsoft.com/office/officeart/2005/8/colors/colorful3" csCatId="colorful"/>
      <dgm:spPr/>
      <dgm:t>
        <a:bodyPr/>
        <a:lstStyle/>
        <a:p>
          <a:endParaRPr lang="en-US"/>
        </a:p>
      </dgm:t>
    </dgm:pt>
    <dgm:pt modelId="{A12A32C4-BD51-BD4A-AD86-44094312A011}">
      <dgm:prSet/>
      <dgm:spPr/>
      <dgm:t>
        <a:bodyPr/>
        <a:lstStyle/>
        <a:p>
          <a:r>
            <a:rPr lang="en-US" b="1" dirty="0"/>
            <a:t>Marriage is a relationship enters into by agreement and by compliance with civil law </a:t>
          </a:r>
          <a:endParaRPr lang="en-US" dirty="0"/>
        </a:p>
      </dgm:t>
    </dgm:pt>
    <dgm:pt modelId="{583582FC-6DD6-FB42-8FA0-55B247A98CA1}" type="parTrans" cxnId="{1E8BFB34-89DF-074C-82B0-6588B7A8E8A3}">
      <dgm:prSet/>
      <dgm:spPr/>
      <dgm:t>
        <a:bodyPr/>
        <a:lstStyle/>
        <a:p>
          <a:endParaRPr lang="en-US"/>
        </a:p>
      </dgm:t>
    </dgm:pt>
    <dgm:pt modelId="{25567A03-357B-0043-BAF7-0DCBA86F3591}" type="sibTrans" cxnId="{1E8BFB34-89DF-074C-82B0-6588B7A8E8A3}">
      <dgm:prSet/>
      <dgm:spPr/>
      <dgm:t>
        <a:bodyPr/>
        <a:lstStyle/>
        <a:p>
          <a:endParaRPr lang="en-US"/>
        </a:p>
      </dgm:t>
    </dgm:pt>
    <dgm:pt modelId="{64321534-110C-D540-8C65-1F250FD9A1D7}">
      <dgm:prSet/>
      <dgm:spPr/>
      <dgm:t>
        <a:bodyPr/>
        <a:lstStyle/>
        <a:p>
          <a:r>
            <a:rPr lang="en-US" b="1" dirty="0"/>
            <a:t>Bond – covenant with God that joins one to his mate (Matthew 19:6).  </a:t>
          </a:r>
          <a:endParaRPr lang="en-US" dirty="0"/>
        </a:p>
      </dgm:t>
    </dgm:pt>
    <dgm:pt modelId="{24FA2074-EB2C-2448-835B-54AAA2BE36E6}" type="parTrans" cxnId="{72B49D65-9F82-9844-8B60-D30A5F8366E3}">
      <dgm:prSet/>
      <dgm:spPr/>
      <dgm:t>
        <a:bodyPr/>
        <a:lstStyle/>
        <a:p>
          <a:endParaRPr lang="en-US"/>
        </a:p>
      </dgm:t>
    </dgm:pt>
    <dgm:pt modelId="{974DD94A-2A4E-2844-A602-2FA6488C5D13}" type="sibTrans" cxnId="{72B49D65-9F82-9844-8B60-D30A5F8366E3}">
      <dgm:prSet/>
      <dgm:spPr/>
      <dgm:t>
        <a:bodyPr/>
        <a:lstStyle/>
        <a:p>
          <a:endParaRPr lang="en-US"/>
        </a:p>
      </dgm:t>
    </dgm:pt>
    <dgm:pt modelId="{FB696887-7A2C-7740-A811-2685D7745F6A}" type="pres">
      <dgm:prSet presAssocID="{AB22610A-7986-D147-B2FE-AAC5B5BCB924}" presName="Name0" presStyleCnt="0">
        <dgm:presLayoutVars>
          <dgm:dir/>
          <dgm:resizeHandles val="exact"/>
        </dgm:presLayoutVars>
      </dgm:prSet>
      <dgm:spPr/>
    </dgm:pt>
    <dgm:pt modelId="{B0E82D3B-7851-CE4C-9A68-C04F172F0CD8}" type="pres">
      <dgm:prSet presAssocID="{A12A32C4-BD51-BD4A-AD86-44094312A011}" presName="parTxOnly" presStyleLbl="node1" presStyleIdx="0" presStyleCnt="2">
        <dgm:presLayoutVars>
          <dgm:bulletEnabled val="1"/>
        </dgm:presLayoutVars>
      </dgm:prSet>
      <dgm:spPr/>
    </dgm:pt>
    <dgm:pt modelId="{A69BD2BB-0814-D54B-B657-04CD930CC534}" type="pres">
      <dgm:prSet presAssocID="{25567A03-357B-0043-BAF7-0DCBA86F3591}" presName="parSpace" presStyleCnt="0"/>
      <dgm:spPr/>
    </dgm:pt>
    <dgm:pt modelId="{2D4A8EBE-3B77-7A4E-87BA-59EF50790E83}" type="pres">
      <dgm:prSet presAssocID="{64321534-110C-D540-8C65-1F250FD9A1D7}" presName="parTxOnly" presStyleLbl="node1" presStyleIdx="1" presStyleCnt="2">
        <dgm:presLayoutVars>
          <dgm:bulletEnabled val="1"/>
        </dgm:presLayoutVars>
      </dgm:prSet>
      <dgm:spPr/>
    </dgm:pt>
  </dgm:ptLst>
  <dgm:cxnLst>
    <dgm:cxn modelId="{2FCCD231-E578-2346-949D-8040E5BAA26E}" type="presOf" srcId="{A12A32C4-BD51-BD4A-AD86-44094312A011}" destId="{B0E82D3B-7851-CE4C-9A68-C04F172F0CD8}" srcOrd="0" destOrd="0" presId="urn:microsoft.com/office/officeart/2005/8/layout/hChevron3"/>
    <dgm:cxn modelId="{1E8BFB34-89DF-074C-82B0-6588B7A8E8A3}" srcId="{AB22610A-7986-D147-B2FE-AAC5B5BCB924}" destId="{A12A32C4-BD51-BD4A-AD86-44094312A011}" srcOrd="0" destOrd="0" parTransId="{583582FC-6DD6-FB42-8FA0-55B247A98CA1}" sibTransId="{25567A03-357B-0043-BAF7-0DCBA86F3591}"/>
    <dgm:cxn modelId="{72B49D65-9F82-9844-8B60-D30A5F8366E3}" srcId="{AB22610A-7986-D147-B2FE-AAC5B5BCB924}" destId="{64321534-110C-D540-8C65-1F250FD9A1D7}" srcOrd="1" destOrd="0" parTransId="{24FA2074-EB2C-2448-835B-54AAA2BE36E6}" sibTransId="{974DD94A-2A4E-2844-A602-2FA6488C5D13}"/>
    <dgm:cxn modelId="{EB13AA4F-A450-4447-94AB-64595F520512}" type="presOf" srcId="{64321534-110C-D540-8C65-1F250FD9A1D7}" destId="{2D4A8EBE-3B77-7A4E-87BA-59EF50790E83}" srcOrd="0" destOrd="0" presId="urn:microsoft.com/office/officeart/2005/8/layout/hChevron3"/>
    <dgm:cxn modelId="{D1B341BB-8CB0-E247-8AE1-8CDB5E1FDC9C}" type="presOf" srcId="{AB22610A-7986-D147-B2FE-AAC5B5BCB924}" destId="{FB696887-7A2C-7740-A811-2685D7745F6A}" srcOrd="0" destOrd="0" presId="urn:microsoft.com/office/officeart/2005/8/layout/hChevron3"/>
    <dgm:cxn modelId="{DEF083B7-1D98-8344-8C34-C972D0F57F72}" type="presParOf" srcId="{FB696887-7A2C-7740-A811-2685D7745F6A}" destId="{B0E82D3B-7851-CE4C-9A68-C04F172F0CD8}" srcOrd="0" destOrd="0" presId="urn:microsoft.com/office/officeart/2005/8/layout/hChevron3"/>
    <dgm:cxn modelId="{7B641B45-7442-F04D-A863-1077ED39CCF1}" type="presParOf" srcId="{FB696887-7A2C-7740-A811-2685D7745F6A}" destId="{A69BD2BB-0814-D54B-B657-04CD930CC534}" srcOrd="1" destOrd="0" presId="urn:microsoft.com/office/officeart/2005/8/layout/hChevron3"/>
    <dgm:cxn modelId="{66BC488D-1BD3-3144-B516-BD691DACB555}" type="presParOf" srcId="{FB696887-7A2C-7740-A811-2685D7745F6A}" destId="{2D4A8EBE-3B77-7A4E-87BA-59EF50790E83}"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28A217-3F64-4788-9115-E759F9704B1B}"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8A5731D5-1426-4272-89A7-BF238BD48248}">
      <dgm:prSet/>
      <dgm:spPr/>
      <dgm:t>
        <a:bodyPr/>
        <a:lstStyle/>
        <a:p>
          <a:r>
            <a:rPr lang="en-US" dirty="0"/>
            <a:t>Those who have never been married – 1 Cor.7:2, 27-28</a:t>
          </a:r>
        </a:p>
      </dgm:t>
    </dgm:pt>
    <dgm:pt modelId="{F9BC19B9-BEEC-4B6D-8F18-1249A6BDB3C3}" type="parTrans" cxnId="{7C1EF61D-EF3D-41EF-84F7-9074CBD66788}">
      <dgm:prSet/>
      <dgm:spPr/>
      <dgm:t>
        <a:bodyPr/>
        <a:lstStyle/>
        <a:p>
          <a:endParaRPr lang="en-US"/>
        </a:p>
      </dgm:t>
    </dgm:pt>
    <dgm:pt modelId="{3B6C748D-B569-4E00-8826-DEA3C50A555E}" type="sibTrans" cxnId="{7C1EF61D-EF3D-41EF-84F7-9074CBD66788}">
      <dgm:prSet/>
      <dgm:spPr/>
      <dgm:t>
        <a:bodyPr/>
        <a:lstStyle/>
        <a:p>
          <a:endParaRPr lang="en-US"/>
        </a:p>
      </dgm:t>
    </dgm:pt>
    <dgm:pt modelId="{A9002BCB-9536-4D76-8090-347FF401295A}">
      <dgm:prSet/>
      <dgm:spPr/>
      <dgm:t>
        <a:bodyPr/>
        <a:lstStyle/>
        <a:p>
          <a:r>
            <a:rPr lang="en-US" dirty="0"/>
            <a:t>Those whose mate has died - Romans 7:2-3</a:t>
          </a:r>
        </a:p>
      </dgm:t>
    </dgm:pt>
    <dgm:pt modelId="{97CC18B6-FBAC-4B8F-BD51-9089D6E2BB20}" type="parTrans" cxnId="{7939D8FC-5D43-4846-A749-2EA6E2C36902}">
      <dgm:prSet/>
      <dgm:spPr/>
      <dgm:t>
        <a:bodyPr/>
        <a:lstStyle/>
        <a:p>
          <a:endParaRPr lang="en-US"/>
        </a:p>
      </dgm:t>
    </dgm:pt>
    <dgm:pt modelId="{2A5CA0F3-A92E-4B2B-8E57-9966123C77D7}" type="sibTrans" cxnId="{7939D8FC-5D43-4846-A749-2EA6E2C36902}">
      <dgm:prSet/>
      <dgm:spPr/>
      <dgm:t>
        <a:bodyPr/>
        <a:lstStyle/>
        <a:p>
          <a:endParaRPr lang="en-US"/>
        </a:p>
      </dgm:t>
    </dgm:pt>
    <dgm:pt modelId="{6A3F389C-5093-49DB-854B-CDA95320269D}">
      <dgm:prSet/>
      <dgm:spPr/>
      <dgm:t>
        <a:bodyPr/>
        <a:lstStyle/>
        <a:p>
          <a:r>
            <a:rPr lang="en-US"/>
            <a:t>Those reconciling - 1 Cor.7:11</a:t>
          </a:r>
        </a:p>
      </dgm:t>
    </dgm:pt>
    <dgm:pt modelId="{932D082B-838A-439A-91DE-5294AFA96DC4}" type="parTrans" cxnId="{4459048C-029F-43F6-8873-743902275926}">
      <dgm:prSet/>
      <dgm:spPr/>
      <dgm:t>
        <a:bodyPr/>
        <a:lstStyle/>
        <a:p>
          <a:endParaRPr lang="en-US"/>
        </a:p>
      </dgm:t>
    </dgm:pt>
    <dgm:pt modelId="{3FB330C2-9857-4AEB-A067-F725EC881D6A}" type="sibTrans" cxnId="{4459048C-029F-43F6-8873-743902275926}">
      <dgm:prSet/>
      <dgm:spPr/>
      <dgm:t>
        <a:bodyPr/>
        <a:lstStyle/>
        <a:p>
          <a:endParaRPr lang="en-US"/>
        </a:p>
      </dgm:t>
    </dgm:pt>
    <dgm:pt modelId="{33EC7551-30CA-4790-B8FB-4786BAA4C1FE}">
      <dgm:prSet/>
      <dgm:spPr/>
      <dgm:t>
        <a:bodyPr/>
        <a:lstStyle/>
        <a:p>
          <a:r>
            <a:rPr lang="en-US"/>
            <a:t>One who put away their mate for fornication - Matthew 19:9</a:t>
          </a:r>
        </a:p>
      </dgm:t>
    </dgm:pt>
    <dgm:pt modelId="{17F16418-CD88-4F86-BB6F-29218E71C9D8}" type="parTrans" cxnId="{A591DC07-7470-4466-A07C-C69BDF34BF85}">
      <dgm:prSet/>
      <dgm:spPr/>
      <dgm:t>
        <a:bodyPr/>
        <a:lstStyle/>
        <a:p>
          <a:endParaRPr lang="en-US"/>
        </a:p>
      </dgm:t>
    </dgm:pt>
    <dgm:pt modelId="{A598B9C3-BB75-4ADF-B469-08C521B7462A}" type="sibTrans" cxnId="{A591DC07-7470-4466-A07C-C69BDF34BF85}">
      <dgm:prSet/>
      <dgm:spPr/>
      <dgm:t>
        <a:bodyPr/>
        <a:lstStyle/>
        <a:p>
          <a:endParaRPr lang="en-US"/>
        </a:p>
      </dgm:t>
    </dgm:pt>
    <dgm:pt modelId="{2EA61DEE-A3F5-3A4D-9DBA-9A40E13CB0CE}" type="pres">
      <dgm:prSet presAssocID="{2428A217-3F64-4788-9115-E759F9704B1B}" presName="linear" presStyleCnt="0">
        <dgm:presLayoutVars>
          <dgm:animLvl val="lvl"/>
          <dgm:resizeHandles val="exact"/>
        </dgm:presLayoutVars>
      </dgm:prSet>
      <dgm:spPr/>
    </dgm:pt>
    <dgm:pt modelId="{C96F1D06-05E5-7A40-A578-0819FAF641DD}" type="pres">
      <dgm:prSet presAssocID="{8A5731D5-1426-4272-89A7-BF238BD48248}" presName="parentText" presStyleLbl="node1" presStyleIdx="0" presStyleCnt="4">
        <dgm:presLayoutVars>
          <dgm:chMax val="0"/>
          <dgm:bulletEnabled val="1"/>
        </dgm:presLayoutVars>
      </dgm:prSet>
      <dgm:spPr/>
    </dgm:pt>
    <dgm:pt modelId="{B3CA4E84-4552-4843-BF12-E25D8E1FE09F}" type="pres">
      <dgm:prSet presAssocID="{3B6C748D-B569-4E00-8826-DEA3C50A555E}" presName="spacer" presStyleCnt="0"/>
      <dgm:spPr/>
    </dgm:pt>
    <dgm:pt modelId="{493F39AA-2F8C-294B-9011-78778823C783}" type="pres">
      <dgm:prSet presAssocID="{A9002BCB-9536-4D76-8090-347FF401295A}" presName="parentText" presStyleLbl="node1" presStyleIdx="1" presStyleCnt="4">
        <dgm:presLayoutVars>
          <dgm:chMax val="0"/>
          <dgm:bulletEnabled val="1"/>
        </dgm:presLayoutVars>
      </dgm:prSet>
      <dgm:spPr/>
    </dgm:pt>
    <dgm:pt modelId="{ABD5DE5D-B5E6-324E-A9D9-66E388D2F75C}" type="pres">
      <dgm:prSet presAssocID="{2A5CA0F3-A92E-4B2B-8E57-9966123C77D7}" presName="spacer" presStyleCnt="0"/>
      <dgm:spPr/>
    </dgm:pt>
    <dgm:pt modelId="{6ECD7B1F-4710-104E-9A8D-47D514953C79}" type="pres">
      <dgm:prSet presAssocID="{6A3F389C-5093-49DB-854B-CDA95320269D}" presName="parentText" presStyleLbl="node1" presStyleIdx="2" presStyleCnt="4">
        <dgm:presLayoutVars>
          <dgm:chMax val="0"/>
          <dgm:bulletEnabled val="1"/>
        </dgm:presLayoutVars>
      </dgm:prSet>
      <dgm:spPr/>
    </dgm:pt>
    <dgm:pt modelId="{C75B2B66-6B91-5A47-AFA7-369C31B568C9}" type="pres">
      <dgm:prSet presAssocID="{3FB330C2-9857-4AEB-A067-F725EC881D6A}" presName="spacer" presStyleCnt="0"/>
      <dgm:spPr/>
    </dgm:pt>
    <dgm:pt modelId="{9A17D37A-1C97-9F4A-AA6D-549240C7EC4E}" type="pres">
      <dgm:prSet presAssocID="{33EC7551-30CA-4790-B8FB-4786BAA4C1FE}" presName="parentText" presStyleLbl="node1" presStyleIdx="3" presStyleCnt="4">
        <dgm:presLayoutVars>
          <dgm:chMax val="0"/>
          <dgm:bulletEnabled val="1"/>
        </dgm:presLayoutVars>
      </dgm:prSet>
      <dgm:spPr/>
    </dgm:pt>
  </dgm:ptLst>
  <dgm:cxnLst>
    <dgm:cxn modelId="{A591DC07-7470-4466-A07C-C69BDF34BF85}" srcId="{2428A217-3F64-4788-9115-E759F9704B1B}" destId="{33EC7551-30CA-4790-B8FB-4786BAA4C1FE}" srcOrd="3" destOrd="0" parTransId="{17F16418-CD88-4F86-BB6F-29218E71C9D8}" sibTransId="{A598B9C3-BB75-4ADF-B469-08C521B7462A}"/>
    <dgm:cxn modelId="{7C1EF61D-EF3D-41EF-84F7-9074CBD66788}" srcId="{2428A217-3F64-4788-9115-E759F9704B1B}" destId="{8A5731D5-1426-4272-89A7-BF238BD48248}" srcOrd="0" destOrd="0" parTransId="{F9BC19B9-BEEC-4B6D-8F18-1249A6BDB3C3}" sibTransId="{3B6C748D-B569-4E00-8826-DEA3C50A555E}"/>
    <dgm:cxn modelId="{6B96AF4C-00A4-994B-B856-0C73F8286546}" type="presOf" srcId="{8A5731D5-1426-4272-89A7-BF238BD48248}" destId="{C96F1D06-05E5-7A40-A578-0819FAF641DD}" srcOrd="0" destOrd="0" presId="urn:microsoft.com/office/officeart/2005/8/layout/vList2"/>
    <dgm:cxn modelId="{2718774D-51AD-DF42-B763-EB9E7BB6DE58}" type="presOf" srcId="{2428A217-3F64-4788-9115-E759F9704B1B}" destId="{2EA61DEE-A3F5-3A4D-9DBA-9A40E13CB0CE}" srcOrd="0" destOrd="0" presId="urn:microsoft.com/office/officeart/2005/8/layout/vList2"/>
    <dgm:cxn modelId="{E7A61176-DDD1-8447-B576-EABFD6369B28}" type="presOf" srcId="{A9002BCB-9536-4D76-8090-347FF401295A}" destId="{493F39AA-2F8C-294B-9011-78778823C783}" srcOrd="0" destOrd="0" presId="urn:microsoft.com/office/officeart/2005/8/layout/vList2"/>
    <dgm:cxn modelId="{CFCB4D7F-24AC-0441-90F0-50030EC28CDB}" type="presOf" srcId="{6A3F389C-5093-49DB-854B-CDA95320269D}" destId="{6ECD7B1F-4710-104E-9A8D-47D514953C79}" srcOrd="0" destOrd="0" presId="urn:microsoft.com/office/officeart/2005/8/layout/vList2"/>
    <dgm:cxn modelId="{4459048C-029F-43F6-8873-743902275926}" srcId="{2428A217-3F64-4788-9115-E759F9704B1B}" destId="{6A3F389C-5093-49DB-854B-CDA95320269D}" srcOrd="2" destOrd="0" parTransId="{932D082B-838A-439A-91DE-5294AFA96DC4}" sibTransId="{3FB330C2-9857-4AEB-A067-F725EC881D6A}"/>
    <dgm:cxn modelId="{CB78FE94-A375-C843-AEC6-535DF97F6D29}" type="presOf" srcId="{33EC7551-30CA-4790-B8FB-4786BAA4C1FE}" destId="{9A17D37A-1C97-9F4A-AA6D-549240C7EC4E}" srcOrd="0" destOrd="0" presId="urn:microsoft.com/office/officeart/2005/8/layout/vList2"/>
    <dgm:cxn modelId="{7939D8FC-5D43-4846-A749-2EA6E2C36902}" srcId="{2428A217-3F64-4788-9115-E759F9704B1B}" destId="{A9002BCB-9536-4D76-8090-347FF401295A}" srcOrd="1" destOrd="0" parTransId="{97CC18B6-FBAC-4B8F-BD51-9089D6E2BB20}" sibTransId="{2A5CA0F3-A92E-4B2B-8E57-9966123C77D7}"/>
    <dgm:cxn modelId="{D0B67AF2-5B08-3F4D-8C69-8CE6F65059C9}" type="presParOf" srcId="{2EA61DEE-A3F5-3A4D-9DBA-9A40E13CB0CE}" destId="{C96F1D06-05E5-7A40-A578-0819FAF641DD}" srcOrd="0" destOrd="0" presId="urn:microsoft.com/office/officeart/2005/8/layout/vList2"/>
    <dgm:cxn modelId="{825B25CD-D5CF-4048-89C7-F61E2D9B1F6F}" type="presParOf" srcId="{2EA61DEE-A3F5-3A4D-9DBA-9A40E13CB0CE}" destId="{B3CA4E84-4552-4843-BF12-E25D8E1FE09F}" srcOrd="1" destOrd="0" presId="urn:microsoft.com/office/officeart/2005/8/layout/vList2"/>
    <dgm:cxn modelId="{397C35A4-3962-BF49-B907-3F0CEDCE41F9}" type="presParOf" srcId="{2EA61DEE-A3F5-3A4D-9DBA-9A40E13CB0CE}" destId="{493F39AA-2F8C-294B-9011-78778823C783}" srcOrd="2" destOrd="0" presId="urn:microsoft.com/office/officeart/2005/8/layout/vList2"/>
    <dgm:cxn modelId="{82FB3F16-9E83-5941-8079-9A69B1293A23}" type="presParOf" srcId="{2EA61DEE-A3F5-3A4D-9DBA-9A40E13CB0CE}" destId="{ABD5DE5D-B5E6-324E-A9D9-66E388D2F75C}" srcOrd="3" destOrd="0" presId="urn:microsoft.com/office/officeart/2005/8/layout/vList2"/>
    <dgm:cxn modelId="{96524C87-3BEB-7A4D-9F41-04953C42EFDB}" type="presParOf" srcId="{2EA61DEE-A3F5-3A4D-9DBA-9A40E13CB0CE}" destId="{6ECD7B1F-4710-104E-9A8D-47D514953C79}" srcOrd="4" destOrd="0" presId="urn:microsoft.com/office/officeart/2005/8/layout/vList2"/>
    <dgm:cxn modelId="{E1A42668-1C2B-834A-AAC3-43D3D13D5BFE}" type="presParOf" srcId="{2EA61DEE-A3F5-3A4D-9DBA-9A40E13CB0CE}" destId="{C75B2B66-6B91-5A47-AFA7-369C31B568C9}" srcOrd="5" destOrd="0" presId="urn:microsoft.com/office/officeart/2005/8/layout/vList2"/>
    <dgm:cxn modelId="{1BB3BC8A-D561-5947-8B10-7C83A01EBAF7}" type="presParOf" srcId="{2EA61DEE-A3F5-3A4D-9DBA-9A40E13CB0CE}" destId="{9A17D37A-1C97-9F4A-AA6D-549240C7EC4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E82D3B-7851-CE4C-9A68-C04F172F0CD8}">
      <dsp:nvSpPr>
        <dsp:cNvPr id="0" name=""/>
        <dsp:cNvSpPr/>
      </dsp:nvSpPr>
      <dsp:spPr>
        <a:xfrm>
          <a:off x="7038" y="2372423"/>
          <a:ext cx="4997133" cy="1998853"/>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9352" tIns="74676" rIns="37338" bIns="74676" numCol="1" spcCol="1270" anchor="ctr" anchorCtr="0">
          <a:noAutofit/>
        </a:bodyPr>
        <a:lstStyle/>
        <a:p>
          <a:pPr marL="0" lvl="0" indent="0" algn="ctr" defTabSz="1244600">
            <a:lnSpc>
              <a:spcPct val="90000"/>
            </a:lnSpc>
            <a:spcBef>
              <a:spcPct val="0"/>
            </a:spcBef>
            <a:spcAft>
              <a:spcPct val="35000"/>
            </a:spcAft>
            <a:buNone/>
          </a:pPr>
          <a:r>
            <a:rPr lang="en-US" sz="2800" b="1" kern="1200" dirty="0"/>
            <a:t>Marriage is a relationship enters into by agreement and by compliance with civil law </a:t>
          </a:r>
          <a:endParaRPr lang="en-US" sz="2800" kern="1200" dirty="0"/>
        </a:p>
      </dsp:txBody>
      <dsp:txXfrm>
        <a:off x="7038" y="2372423"/>
        <a:ext cx="4497420" cy="1998853"/>
      </dsp:txXfrm>
    </dsp:sp>
    <dsp:sp modelId="{2D4A8EBE-3B77-7A4E-87BA-59EF50790E83}">
      <dsp:nvSpPr>
        <dsp:cNvPr id="0" name=""/>
        <dsp:cNvSpPr/>
      </dsp:nvSpPr>
      <dsp:spPr>
        <a:xfrm>
          <a:off x="4004745" y="2372423"/>
          <a:ext cx="4997133" cy="1998853"/>
        </a:xfrm>
        <a:prstGeom prst="chevron">
          <a:avLst/>
        </a:prstGeom>
        <a:solidFill>
          <a:schemeClr val="accent3">
            <a:hueOff val="7688200"/>
            <a:satOff val="418"/>
            <a:lumOff val="-7058"/>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12014" tIns="74676" rIns="37338" bIns="74676" numCol="1" spcCol="1270" anchor="ctr" anchorCtr="0">
          <a:noAutofit/>
        </a:bodyPr>
        <a:lstStyle/>
        <a:p>
          <a:pPr marL="0" lvl="0" indent="0" algn="ctr" defTabSz="1244600">
            <a:lnSpc>
              <a:spcPct val="90000"/>
            </a:lnSpc>
            <a:spcBef>
              <a:spcPct val="0"/>
            </a:spcBef>
            <a:spcAft>
              <a:spcPct val="35000"/>
            </a:spcAft>
            <a:buNone/>
          </a:pPr>
          <a:r>
            <a:rPr lang="en-US" sz="2800" b="1" kern="1200" dirty="0"/>
            <a:t>Bond – covenant with God that joins one to his mate (Matthew 19:6).  </a:t>
          </a:r>
          <a:endParaRPr lang="en-US" sz="2800" kern="1200" dirty="0"/>
        </a:p>
      </dsp:txBody>
      <dsp:txXfrm>
        <a:off x="5004172" y="2372423"/>
        <a:ext cx="2998280" cy="19988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6F1D06-05E5-7A40-A578-0819FAF641DD}">
      <dsp:nvSpPr>
        <dsp:cNvPr id="0" name=""/>
        <dsp:cNvSpPr/>
      </dsp:nvSpPr>
      <dsp:spPr>
        <a:xfrm>
          <a:off x="0" y="644075"/>
          <a:ext cx="5098256" cy="103428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Those who have never been married – 1 Cor.7:2, 27-28</a:t>
          </a:r>
        </a:p>
      </dsp:txBody>
      <dsp:txXfrm>
        <a:off x="50489" y="694564"/>
        <a:ext cx="4997278" cy="933302"/>
      </dsp:txXfrm>
    </dsp:sp>
    <dsp:sp modelId="{493F39AA-2F8C-294B-9011-78778823C783}">
      <dsp:nvSpPr>
        <dsp:cNvPr id="0" name=""/>
        <dsp:cNvSpPr/>
      </dsp:nvSpPr>
      <dsp:spPr>
        <a:xfrm>
          <a:off x="0" y="1753236"/>
          <a:ext cx="5098256" cy="1034280"/>
        </a:xfrm>
        <a:prstGeom prst="roundRect">
          <a:avLst/>
        </a:prstGeom>
        <a:solidFill>
          <a:schemeClr val="accent4">
            <a:hueOff val="-6711861"/>
            <a:satOff val="-139"/>
            <a:lumOff val="23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Those whose mate has died - Romans 7:2-3</a:t>
          </a:r>
        </a:p>
      </dsp:txBody>
      <dsp:txXfrm>
        <a:off x="50489" y="1803725"/>
        <a:ext cx="4997278" cy="933302"/>
      </dsp:txXfrm>
    </dsp:sp>
    <dsp:sp modelId="{6ECD7B1F-4710-104E-9A8D-47D514953C79}">
      <dsp:nvSpPr>
        <dsp:cNvPr id="0" name=""/>
        <dsp:cNvSpPr/>
      </dsp:nvSpPr>
      <dsp:spPr>
        <a:xfrm>
          <a:off x="0" y="2862396"/>
          <a:ext cx="5098256" cy="1034280"/>
        </a:xfrm>
        <a:prstGeom prst="roundRect">
          <a:avLst/>
        </a:prstGeom>
        <a:solidFill>
          <a:schemeClr val="accent4">
            <a:hueOff val="-13423721"/>
            <a:satOff val="-279"/>
            <a:lumOff val="470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Those reconciling - 1 Cor.7:11</a:t>
          </a:r>
        </a:p>
      </dsp:txBody>
      <dsp:txXfrm>
        <a:off x="50489" y="2912885"/>
        <a:ext cx="4997278" cy="933302"/>
      </dsp:txXfrm>
    </dsp:sp>
    <dsp:sp modelId="{9A17D37A-1C97-9F4A-AA6D-549240C7EC4E}">
      <dsp:nvSpPr>
        <dsp:cNvPr id="0" name=""/>
        <dsp:cNvSpPr/>
      </dsp:nvSpPr>
      <dsp:spPr>
        <a:xfrm>
          <a:off x="0" y="3971556"/>
          <a:ext cx="5098256" cy="1034280"/>
        </a:xfrm>
        <a:prstGeom prst="roundRect">
          <a:avLst/>
        </a:prstGeom>
        <a:solidFill>
          <a:schemeClr val="accent4">
            <a:hueOff val="-20135581"/>
            <a:satOff val="-418"/>
            <a:lumOff val="705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One who put away their mate for fornication - Matthew 19:9</a:t>
          </a:r>
        </a:p>
      </dsp:txBody>
      <dsp:txXfrm>
        <a:off x="50489" y="4022045"/>
        <a:ext cx="4997278" cy="933302"/>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image" Target="../media/image24.emf"/><Relationship Id="rId4" Type="http://schemas.openxmlformats.org/officeDocument/2006/relationships/image" Target="../media/image27.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image" Target="../media/image24.emf"/><Relationship Id="rId4" Type="http://schemas.openxmlformats.org/officeDocument/2006/relationships/image" Target="../media/image2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CECD7B-FA15-473E-9201-FB8DB535B878}" type="datetimeFigureOut">
              <a:rPr lang="en-US" smtClean="0"/>
              <a:t>8/16/2020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3C8DBE-0D9D-4D06-968A-9D3FC01871B8}" type="slidenum">
              <a:rPr lang="en-US" smtClean="0"/>
              <a:t>‹#›</a:t>
            </a:fld>
            <a:endParaRPr lang="en-US"/>
          </a:p>
        </p:txBody>
      </p:sp>
    </p:spTree>
    <p:extLst>
      <p:ext uri="{BB962C8B-B14F-4D97-AF65-F5344CB8AC3E}">
        <p14:creationId xmlns:p14="http://schemas.microsoft.com/office/powerpoint/2010/main" val="3445003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1743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678750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859562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42334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353471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43769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998545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41397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59204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783813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46644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968518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622254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548660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7139F443-9BEC-4D08-B6AC-AD683B1EE24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4355D29-DD40-4A5A-8A82-38EB5AA4A12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90" name="Rectangle 2">
            <a:extLst>
              <a:ext uri="{FF2B5EF4-FFF2-40B4-BE49-F238E27FC236}">
                <a16:creationId xmlns:a16="http://schemas.microsoft.com/office/drawing/2014/main" id="{48306F8B-4EE6-4997-BD08-CB54CDDEEF2F}"/>
              </a:ext>
            </a:extLst>
          </p:cNvPr>
          <p:cNvSpPr>
            <a:spLocks noChangeArrowheads="1"/>
          </p:cNvSpPr>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91" name="Rectangle 3">
            <a:extLst>
              <a:ext uri="{FF2B5EF4-FFF2-40B4-BE49-F238E27FC236}">
                <a16:creationId xmlns:a16="http://schemas.microsoft.com/office/drawing/2014/main" id="{6A36851D-756E-47BA-9144-B31D2E9482DC}"/>
              </a:ext>
            </a:extLst>
          </p:cNvPr>
          <p:cNvSpPr>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1</a:t>
            </a:r>
          </a:p>
        </p:txBody>
      </p:sp>
      <p:sp>
        <p:nvSpPr>
          <p:cNvPr id="12292" name="Rectangle 4">
            <a:extLst>
              <a:ext uri="{FF2B5EF4-FFF2-40B4-BE49-F238E27FC236}">
                <a16:creationId xmlns:a16="http://schemas.microsoft.com/office/drawing/2014/main" id="{220CAA66-C7C2-4FEF-B490-BBB729FE7A34}"/>
              </a:ext>
            </a:extLst>
          </p:cNvPr>
          <p:cNvSpPr>
            <a:spLocks noChangeArrowheads="1"/>
          </p:cNvSpPr>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93" name="Rectangle 5">
            <a:extLst>
              <a:ext uri="{FF2B5EF4-FFF2-40B4-BE49-F238E27FC236}">
                <a16:creationId xmlns:a16="http://schemas.microsoft.com/office/drawing/2014/main" id="{F02E5CBF-AF51-411C-9B85-CFB3130E0D1A}"/>
              </a:ext>
            </a:extLst>
          </p:cNvPr>
          <p:cNvSpPr>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94" name="Rectangle 6">
            <a:extLst>
              <a:ext uri="{FF2B5EF4-FFF2-40B4-BE49-F238E27FC236}">
                <a16:creationId xmlns:a16="http://schemas.microsoft.com/office/drawing/2014/main" id="{7CF5B4F1-E351-49D1-9643-56A7D7D788B8}"/>
              </a:ext>
            </a:extLst>
          </p:cNvPr>
          <p:cNvSpPr>
            <a:spLocks noGrp="1" noRot="1" noChangeAspect="1" noChangeArrowheads="1" noTextEdit="1"/>
          </p:cNvSpPr>
          <p:nvPr>
            <p:ph type="sldImg"/>
          </p:nvPr>
        </p:nvSpPr>
        <p:spPr>
          <a:xfrm>
            <a:off x="393700" y="692150"/>
            <a:ext cx="6072188" cy="3416300"/>
          </a:xfrm>
          <a:ln w="12700" cap="flat"/>
        </p:spPr>
      </p:sp>
      <p:sp>
        <p:nvSpPr>
          <p:cNvPr id="12295" name="Rectangle 7">
            <a:extLst>
              <a:ext uri="{FF2B5EF4-FFF2-40B4-BE49-F238E27FC236}">
                <a16:creationId xmlns:a16="http://schemas.microsoft.com/office/drawing/2014/main" id="{13A44197-0DCD-44BA-BB52-D596CB9C91A9}"/>
              </a:ext>
            </a:extLst>
          </p:cNvPr>
          <p:cNvSpPr>
            <a:spLocks noGrp="1" noChangeArrowheads="1"/>
          </p:cNvSpPr>
          <p:nvPr>
            <p:ph type="body" idx="1"/>
          </p:nvPr>
        </p:nvSpPr>
        <p:spPr>
          <a:xfrm>
            <a:off x="914400" y="4343400"/>
            <a:ext cx="5751513" cy="4568825"/>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marL="228600" indent="-228600">
              <a:lnSpc>
                <a:spcPct val="80000"/>
              </a:lnSpc>
            </a:pPr>
            <a:r>
              <a:rPr lang="en-US" altLang="en-US" sz="1000"/>
              <a:t>Let’s spend a minute discussing some things that are not at issue in this debate</a:t>
            </a:r>
          </a:p>
          <a:p>
            <a:pPr marL="228600" indent="-228600">
              <a:lnSpc>
                <a:spcPct val="80000"/>
              </a:lnSpc>
              <a:buFontTx/>
              <a:buAutoNum type="arabicParenR"/>
            </a:pPr>
            <a:r>
              <a:rPr lang="en-US" altLang="en-US" sz="1000"/>
              <a:t>We all agree that the law of Christ provides certain conditional rights to an innocent mate.  We will be talking a good bit about those necessary conditions, but all agree there are rights stated for an innocent marriage partner</a:t>
            </a:r>
          </a:p>
          <a:p>
            <a:pPr marL="228600" indent="-228600">
              <a:lnSpc>
                <a:spcPct val="80000"/>
              </a:lnSpc>
              <a:buFontTx/>
              <a:buAutoNum type="arabicParenR"/>
            </a:pPr>
            <a:r>
              <a:rPr lang="en-US" altLang="en-US" sz="1000"/>
              <a:t>We will NOT be arguing about who has the fastest car or who can race the fastest to the courthouse.  In fact, though bro. Reeves may try to wage an emotional argument along these lines, this actually has nothing at to do with what we are discussing</a:t>
            </a:r>
          </a:p>
          <a:p>
            <a:pPr marL="228600" indent="-228600">
              <a:lnSpc>
                <a:spcPct val="80000"/>
              </a:lnSpc>
              <a:buFontTx/>
              <a:buAutoNum type="arabicParenR"/>
            </a:pPr>
            <a:r>
              <a:rPr lang="en-US" altLang="en-US" sz="1000"/>
              <a:t>There has been a lot said and written about one marriage partner suing for divorce and the other making a countersuit.  Again, this does not pertain to the case we are debating</a:t>
            </a:r>
          </a:p>
          <a:p>
            <a:pPr marL="228600" indent="-228600">
              <a:lnSpc>
                <a:spcPct val="80000"/>
              </a:lnSpc>
              <a:buFontTx/>
              <a:buAutoNum type="arabicParenR"/>
            </a:pPr>
            <a:r>
              <a:rPr lang="en-US" altLang="en-US" sz="1000"/>
              <a:t>We are sure that bro. Reeves will try to convince you that we are attempting to bind a certain specific civil procedure in order to put away a spouse and remarry.  This is not true.  There are as many ways to end a marriage are there are cultures and societies that regulate such activity.  We are simply saying that once a marriage has been dissolved, by whatever means that happens, it is, in fact, dissolved and there are consequences that follow</a:t>
            </a:r>
          </a:p>
          <a:p>
            <a:pPr marL="228600" indent="-228600">
              <a:lnSpc>
                <a:spcPct val="80000"/>
              </a:lnSpc>
              <a:buFontTx/>
              <a:buAutoNum type="arabicParenR"/>
            </a:pPr>
            <a:r>
              <a:rPr lang="en-US" altLang="en-US" sz="1000"/>
              <a:t>We do NOT believe that man’s law supercedes God’s law, and we are not saying that man’s law can nullify God’s law</a:t>
            </a:r>
          </a:p>
          <a:p>
            <a:pPr marL="228600" indent="-228600">
              <a:lnSpc>
                <a:spcPct val="80000"/>
              </a:lnSpc>
              <a:buFontTx/>
              <a:buAutoNum type="arabicParenR"/>
            </a:pPr>
            <a:r>
              <a:rPr lang="en-US" altLang="en-US" sz="1000"/>
              <a:t>Neither are we maintaining that court documents contain specific wording, for instance specifying that fornication is the cause for the divorce.  We believe, of course, that this must be the cause, but we do not argue that it must be so stated on court documents</a:t>
            </a:r>
          </a:p>
          <a:p>
            <a:pPr marL="228600" indent="-228600">
              <a:lnSpc>
                <a:spcPct val="80000"/>
              </a:lnSpc>
              <a:buFontTx/>
              <a:buAutoNum type="arabicParenR"/>
            </a:pPr>
            <a:r>
              <a:rPr lang="en-US" altLang="en-US" sz="1000"/>
              <a:t>When we mention that a put away person cannot remarry, we do not mean to include the possibility of a put away person being reconciled to their previous mate.  We understand that 1 Cor. 7:10,11 teaches this as an authorized possibility.  When we talk about remarrying, we mean to marry another, different person</a:t>
            </a:r>
          </a:p>
          <a:p>
            <a:pPr marL="228600" indent="-228600">
              <a:lnSpc>
                <a:spcPct val="80000"/>
              </a:lnSpc>
              <a:buFontTx/>
              <a:buAutoNum type="arabicParenR"/>
            </a:pPr>
            <a:r>
              <a:rPr lang="en-US" altLang="en-US" sz="1000"/>
              <a:t>We know that things change after one’s rightful marriage partner dies.  This does not factor into the proposition we are defending</a:t>
            </a:r>
          </a:p>
          <a:p>
            <a:pPr marL="228600" indent="-228600">
              <a:lnSpc>
                <a:spcPct val="80000"/>
              </a:lnSpc>
              <a:buFontTx/>
              <a:buAutoNum type="arabicParenR"/>
            </a:pPr>
            <a:r>
              <a:rPr lang="en-US" altLang="en-US" sz="1000"/>
              <a:t>We are confident that bro. Reeves will entertain us with a long and thorough discussion of the Greek words, like “apoluo”, that are translated as divorce or put away in our English Bibles.  I am not a Greek scholar, nor do I believe that one must be in order to understand the clear and simple teaching of the New Testament on marriage, divorce and remarriage.  We will not be basing our proof on an appeal to the meaning of such Greek words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E0A78B82-CC41-42DD-AE34-8ED11FCF1EE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F99A1D-4E3F-4AC6-A419-C29BFC73427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338" name="Rectangle 2">
            <a:extLst>
              <a:ext uri="{FF2B5EF4-FFF2-40B4-BE49-F238E27FC236}">
                <a16:creationId xmlns:a16="http://schemas.microsoft.com/office/drawing/2014/main" id="{E0F292E1-0313-4CDF-8952-3FDBA31E7A1D}"/>
              </a:ext>
            </a:extLst>
          </p:cNvPr>
          <p:cNvSpPr>
            <a:spLocks noChangeArrowheads="1"/>
          </p:cNvSpPr>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339" name="Rectangle 3">
            <a:extLst>
              <a:ext uri="{FF2B5EF4-FFF2-40B4-BE49-F238E27FC236}">
                <a16:creationId xmlns:a16="http://schemas.microsoft.com/office/drawing/2014/main" id="{F295E17E-FA1A-4E67-A24A-D8CD28A9919C}"/>
              </a:ext>
            </a:extLst>
          </p:cNvPr>
          <p:cNvSpPr>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2</a:t>
            </a:r>
          </a:p>
        </p:txBody>
      </p:sp>
      <p:sp>
        <p:nvSpPr>
          <p:cNvPr id="14340" name="Rectangle 4">
            <a:extLst>
              <a:ext uri="{FF2B5EF4-FFF2-40B4-BE49-F238E27FC236}">
                <a16:creationId xmlns:a16="http://schemas.microsoft.com/office/drawing/2014/main" id="{9D0D7611-76DF-410A-A950-68F253A65D55}"/>
              </a:ext>
            </a:extLst>
          </p:cNvPr>
          <p:cNvSpPr>
            <a:spLocks noChangeArrowheads="1"/>
          </p:cNvSpPr>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341" name="Rectangle 5">
            <a:extLst>
              <a:ext uri="{FF2B5EF4-FFF2-40B4-BE49-F238E27FC236}">
                <a16:creationId xmlns:a16="http://schemas.microsoft.com/office/drawing/2014/main" id="{D3FC016A-1186-45CF-A635-1F3CB853C46E}"/>
              </a:ext>
            </a:extLst>
          </p:cNvPr>
          <p:cNvSpPr>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342" name="Rectangle 6">
            <a:extLst>
              <a:ext uri="{FF2B5EF4-FFF2-40B4-BE49-F238E27FC236}">
                <a16:creationId xmlns:a16="http://schemas.microsoft.com/office/drawing/2014/main" id="{2A8DD8D9-D5CC-4A79-8B16-9D34FC13D703}"/>
              </a:ext>
            </a:extLst>
          </p:cNvPr>
          <p:cNvSpPr>
            <a:spLocks noGrp="1" noRot="1" noChangeAspect="1" noChangeArrowheads="1" noTextEdit="1"/>
          </p:cNvSpPr>
          <p:nvPr>
            <p:ph type="sldImg"/>
          </p:nvPr>
        </p:nvSpPr>
        <p:spPr>
          <a:xfrm>
            <a:off x="393700" y="692150"/>
            <a:ext cx="6072188" cy="3416300"/>
          </a:xfrm>
          <a:ln w="12700" cap="flat"/>
        </p:spPr>
      </p:sp>
      <p:sp>
        <p:nvSpPr>
          <p:cNvPr id="14343" name="Rectangle 7">
            <a:extLst>
              <a:ext uri="{FF2B5EF4-FFF2-40B4-BE49-F238E27FC236}">
                <a16:creationId xmlns:a16="http://schemas.microsoft.com/office/drawing/2014/main" id="{56357EA4-3F97-41E5-967F-9FDEC3B7129C}"/>
              </a:ext>
            </a:extLst>
          </p:cNvPr>
          <p:cNvSpPr>
            <a:spLocks noGrp="1" noChangeArrowheads="1"/>
          </p:cNvSpPr>
          <p:nvPr>
            <p:ph type="body" idx="1"/>
          </p:nvPr>
        </p:nvSpPr>
        <p:spPr>
          <a:xfrm>
            <a:off x="914400" y="4343400"/>
            <a:ext cx="5678488" cy="4568825"/>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marL="228600" indent="-228600"/>
            <a:r>
              <a:rPr lang="en-US" altLang="en-US" sz="1000"/>
              <a:t>Here’s what the issue is, this is what we are debating:</a:t>
            </a:r>
          </a:p>
          <a:p>
            <a:pPr marL="228600" indent="-228600">
              <a:buFontTx/>
              <a:buAutoNum type="arabicParenR"/>
            </a:pPr>
            <a:r>
              <a:rPr lang="en-US" altLang="en-US" sz="1000"/>
              <a:t>Is a divorce really a divorce?  That is to say, does an action to dissolve a marriage really, and in all cases, bring that marriage to an end?  I say yes.  I think we’ll learn that bro. Reeves does not think so, not in all cases.</a:t>
            </a:r>
          </a:p>
          <a:p>
            <a:pPr marL="228600" indent="-228600">
              <a:buFontTx/>
              <a:buAutoNum type="arabicParenR"/>
            </a:pPr>
            <a:r>
              <a:rPr lang="en-US" altLang="en-US" sz="1000"/>
              <a:t>It is argued by some that God does not recognize a divorce that occurs for a cause other than fornication.  We’ll show that He does recognize such divorces, and that real consequences follow such a divorce.</a:t>
            </a:r>
          </a:p>
          <a:p>
            <a:pPr marL="228600" indent="-228600">
              <a:buFontTx/>
              <a:buAutoNum type="arabicParenR"/>
            </a:pPr>
            <a:r>
              <a:rPr lang="en-US" altLang="en-US" sz="1000"/>
              <a:t>We are certain to hear that there are some divorces that are “in the eyes of men” but “not in the eyes of God”, or that God doesn’t recognize certain actions of putting away.  I maintain that He does recognize when one puts away his mate, even when that is an unjust, unrighteous action.  </a:t>
            </a:r>
          </a:p>
          <a:p>
            <a:pPr marL="228600" indent="-228600">
              <a:buFontTx/>
              <a:buAutoNum type="arabicParenR"/>
            </a:pPr>
            <a:r>
              <a:rPr lang="en-US" altLang="en-US" sz="1000"/>
              <a:t>This is a key element of this debate, and we’ll be emphasizing this again and again.  We are debating a case where no fornication occurred before the marriage was dissolved.  Bro. Reeves will argue that fornication AFTER a putting away can be the basis for a subsequent action, shall we say, a “mental divorce”, and then remarriage. We deny this.</a:t>
            </a:r>
          </a:p>
          <a:p>
            <a:pPr marL="228600" indent="-228600">
              <a:buFontTx/>
              <a:buAutoNum type="arabicParenR"/>
            </a:pPr>
            <a:r>
              <a:rPr lang="en-US" altLang="en-US" sz="1000"/>
              <a:t>No where in the Bible do we read of a second putting away.  We will be watching for bro. Reeves to prove that such a thing is scriptural.</a:t>
            </a:r>
          </a:p>
          <a:p>
            <a:pPr marL="228600" indent="-228600">
              <a:buFontTx/>
              <a:buAutoNum type="arabicParenR"/>
            </a:pPr>
            <a:r>
              <a:rPr lang="en-US" altLang="en-US" sz="1000"/>
              <a:t>This debate, bottom line, is about following the biblical pattern – the scriptural order – for putting away and remarriage.  In just a moment we will address this issue, but for now remember that ORDER DOES MATTER</a:t>
            </a:r>
          </a:p>
          <a:p>
            <a:pPr marL="228600" indent="-228600">
              <a:buFontTx/>
              <a:buAutoNum type="arabicParenR"/>
            </a:pPr>
            <a:r>
              <a:rPr lang="en-US" altLang="en-US" sz="1000"/>
              <a:t>Words mean things, and the same word in the same verse cannot at the same time mean two different things.  Watch out for this as our discussion develops.  We believe bro. Reeves will have to do some “double talking” to try to prove his point.</a:t>
            </a:r>
          </a:p>
          <a:p>
            <a:pPr marL="228600" indent="-228600">
              <a:buFontTx/>
              <a:buAutoNum type="arabicParenR"/>
            </a:pPr>
            <a:r>
              <a:rPr lang="en-US" altLang="en-US" sz="1000"/>
              <a:t>For many years gospel preachers have spoken out against what has been called “the waiting game.’  Bro Reeves is defending a sort of “waiting game.”  The divorce happens, the marriage is dissolved, then WAIT and see – it might just be that one of two can remarry in the future if they wait long enough.</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3657800-8271-46F0-ABFB-1E48D2F44DA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BA90AB0-A7FA-4764-AD45-015AEC454464}"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0" name="Rectangle 2">
            <a:extLst>
              <a:ext uri="{FF2B5EF4-FFF2-40B4-BE49-F238E27FC236}">
                <a16:creationId xmlns:a16="http://schemas.microsoft.com/office/drawing/2014/main" id="{D66A17A0-8220-4133-A3CB-0C4124A1D830}"/>
              </a:ext>
            </a:extLst>
          </p:cNvPr>
          <p:cNvSpPr>
            <a:spLocks noGrp="1" noRot="1" noChangeAspect="1" noChangeArrowheads="1" noTextEdit="1"/>
          </p:cNvSpPr>
          <p:nvPr>
            <p:ph type="sldImg"/>
          </p:nvPr>
        </p:nvSpPr>
        <p:spPr>
          <a:xfrm>
            <a:off x="381000" y="685800"/>
            <a:ext cx="6097588" cy="3430588"/>
          </a:xfrm>
          <a:ln/>
        </p:spPr>
      </p:sp>
      <p:sp>
        <p:nvSpPr>
          <p:cNvPr id="17411" name="Rectangle 3">
            <a:extLst>
              <a:ext uri="{FF2B5EF4-FFF2-40B4-BE49-F238E27FC236}">
                <a16:creationId xmlns:a16="http://schemas.microsoft.com/office/drawing/2014/main" id="{108C526F-0BC9-452F-AB92-02AD9F8EF219}"/>
              </a:ext>
            </a:extLst>
          </p:cNvPr>
          <p:cNvSpPr>
            <a:spLocks noGrp="1" noChangeArrowheads="1"/>
          </p:cNvSpPr>
          <p:nvPr>
            <p:ph type="body" idx="1"/>
          </p:nvPr>
        </p:nvSpPr>
        <p:spPr>
          <a:xfrm>
            <a:off x="685800" y="4343400"/>
            <a:ext cx="5834063" cy="4414838"/>
          </a:xfrm>
        </p:spPr>
        <p:txBody>
          <a:bodyPr/>
          <a:lstStyle/>
          <a:p>
            <a:pPr marL="115888" indent="-115888"/>
            <a:r>
              <a:rPr lang="en-US" altLang="en-US"/>
              <a:t>In every culture or society there is a recognized convention that designates a man and woman as being “married.”  </a:t>
            </a:r>
            <a:r>
              <a:rPr lang="en-US" altLang="en-US">
                <a:solidFill>
                  <a:srgbClr val="0099FF"/>
                </a:solidFill>
              </a:rPr>
              <a:t>When a man and woman are thus “married,” there are consequences which follow.</a:t>
            </a:r>
          </a:p>
          <a:p>
            <a:pPr marL="115888" indent="-115888"/>
            <a:r>
              <a:rPr lang="en-US" altLang="en-US"/>
              <a:t>Similarly, there is a recognized method by which a marriage is terminated.  </a:t>
            </a:r>
            <a:r>
              <a:rPr lang="en-US" altLang="en-US">
                <a:solidFill>
                  <a:srgbClr val="0099FF"/>
                </a:solidFill>
              </a:rPr>
              <a:t>When a marriage has been ended, there are consequences which follow, including this one: </a:t>
            </a:r>
            <a:r>
              <a:rPr lang="en-US" altLang="en-US">
                <a:solidFill>
                  <a:srgbClr val="FF3300"/>
                </a:solidFill>
              </a:rPr>
              <a:t>The remarriage of a “put away” person (to another while their bound mate lives) is specifically forbidden.  </a:t>
            </a:r>
          </a:p>
          <a:p>
            <a:pPr marL="115888" indent="-115888"/>
            <a:r>
              <a:rPr lang="en-US" altLang="en-US">
                <a:solidFill>
                  <a:srgbClr val="FF3300"/>
                </a:solidFill>
              </a:rPr>
              <a:t>The Scriptures are clear about this. </a:t>
            </a:r>
            <a:r>
              <a:rPr lang="en-US" altLang="en-US">
                <a:solidFill>
                  <a:srgbClr val="FF0000"/>
                </a:solidFill>
              </a:rPr>
              <a:t>Matthew 5:32</a:t>
            </a:r>
            <a:r>
              <a:rPr lang="en-US" altLang="en-US"/>
              <a:t>  says, ". . . whosoever shall marry </a:t>
            </a:r>
            <a:r>
              <a:rPr lang="en-US" altLang="en-US" u="sng"/>
              <a:t>her that is divorced</a:t>
            </a:r>
            <a:r>
              <a:rPr lang="en-US" altLang="en-US"/>
              <a:t> committeth adultery.“  </a:t>
            </a:r>
            <a:r>
              <a:rPr lang="en-US" altLang="en-US">
                <a:solidFill>
                  <a:srgbClr val="FF0000"/>
                </a:solidFill>
              </a:rPr>
              <a:t>Matthew 19:9</a:t>
            </a:r>
            <a:r>
              <a:rPr lang="en-US" altLang="en-US"/>
              <a:t> says, ". . . and whoso marrieth </a:t>
            </a:r>
            <a:r>
              <a:rPr lang="en-US" altLang="en-US" u="sng"/>
              <a:t>her which is put away</a:t>
            </a:r>
            <a:r>
              <a:rPr lang="en-US" altLang="en-US"/>
              <a:t> doth commit adultery.“  </a:t>
            </a:r>
            <a:r>
              <a:rPr lang="en-US" altLang="en-US">
                <a:solidFill>
                  <a:srgbClr val="FF0000"/>
                </a:solidFill>
              </a:rPr>
              <a:t>Luke 16:18</a:t>
            </a:r>
            <a:r>
              <a:rPr lang="en-US" altLang="en-US"/>
              <a:t> says, ". . . whosoever marrieth </a:t>
            </a:r>
            <a:r>
              <a:rPr lang="en-US" altLang="en-US" u="sng"/>
              <a:t>her that is put away from her husband</a:t>
            </a:r>
            <a:r>
              <a:rPr lang="en-US" altLang="en-US"/>
              <a:t> committeth adultery.”</a:t>
            </a:r>
            <a:endParaRPr lang="en-US" altLang="en-US" b="1">
              <a:solidFill>
                <a:srgbClr val="FF3300"/>
              </a:solidFill>
            </a:endParaRPr>
          </a:p>
          <a:p>
            <a:pPr marL="115888" indent="-115888"/>
            <a:r>
              <a:rPr lang="en-US" altLang="en-US">
                <a:solidFill>
                  <a:srgbClr val="0099FF"/>
                </a:solidFill>
              </a:rPr>
              <a:t>God’s Word could not be clearer.  When one who has been put away remarries another person (while their bound mate is still living), it is adultery.</a:t>
            </a:r>
          </a:p>
          <a:p>
            <a:pPr marL="115888" indent="-115888">
              <a:buFontTx/>
              <a:buChar char="•"/>
            </a:pPr>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ED402D9-6BEF-43AD-AB7B-D6346E7B60E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7D2D84F-772A-4D46-A8C1-A706392780B2}"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6866" name="Rectangle 2">
            <a:extLst>
              <a:ext uri="{FF2B5EF4-FFF2-40B4-BE49-F238E27FC236}">
                <a16:creationId xmlns:a16="http://schemas.microsoft.com/office/drawing/2014/main" id="{B716594D-4759-44A0-86D8-8AA676D5CB75}"/>
              </a:ext>
            </a:extLst>
          </p:cNvPr>
          <p:cNvSpPr>
            <a:spLocks noGrp="1" noRot="1" noChangeAspect="1" noChangeArrowheads="1" noTextEdit="1"/>
          </p:cNvSpPr>
          <p:nvPr>
            <p:ph type="sldImg"/>
          </p:nvPr>
        </p:nvSpPr>
        <p:spPr>
          <a:xfrm>
            <a:off x="381000" y="685800"/>
            <a:ext cx="6097588" cy="3430588"/>
          </a:xfrm>
          <a:ln/>
        </p:spPr>
      </p:sp>
      <p:sp>
        <p:nvSpPr>
          <p:cNvPr id="36867" name="Rectangle 3">
            <a:extLst>
              <a:ext uri="{FF2B5EF4-FFF2-40B4-BE49-F238E27FC236}">
                <a16:creationId xmlns:a16="http://schemas.microsoft.com/office/drawing/2014/main" id="{9A0C3785-4781-4E74-A036-3F693C8438CD}"/>
              </a:ext>
            </a:extLst>
          </p:cNvPr>
          <p:cNvSpPr>
            <a:spLocks noGrp="1" noChangeArrowheads="1"/>
          </p:cNvSpPr>
          <p:nvPr>
            <p:ph type="body" idx="1"/>
          </p:nvPr>
        </p:nvSpPr>
        <p:spPr/>
        <p:txBody>
          <a:bodyPr/>
          <a:lstStyle/>
          <a:p>
            <a:pPr marL="233363" indent="-233363">
              <a:lnSpc>
                <a:spcPct val="90000"/>
              </a:lnSpc>
            </a:pPr>
            <a:r>
              <a:rPr lang="en-US" altLang="en-US"/>
              <a:t>Our debate is about who has the right to remarry, so let’s see what the Bible says.</a:t>
            </a:r>
          </a:p>
          <a:p>
            <a:pPr marL="233363" indent="-233363">
              <a:lnSpc>
                <a:spcPct val="90000"/>
              </a:lnSpc>
            </a:pPr>
            <a:endParaRPr lang="en-US" altLang="en-US"/>
          </a:p>
          <a:p>
            <a:pPr marL="233363" indent="-233363">
              <a:lnSpc>
                <a:spcPct val="90000"/>
              </a:lnSpc>
            </a:pPr>
            <a:r>
              <a:rPr lang="en-US" altLang="en-US"/>
              <a:t>Let’s study Matthew 19:9</a:t>
            </a:r>
          </a:p>
          <a:p>
            <a:pPr marL="233363" indent="-233363">
              <a:lnSpc>
                <a:spcPct val="90000"/>
              </a:lnSpc>
            </a:pPr>
            <a:endParaRPr lang="en-US" altLang="en-US"/>
          </a:p>
          <a:p>
            <a:pPr marL="233363" indent="-233363">
              <a:lnSpc>
                <a:spcPct val="90000"/>
              </a:lnSpc>
            </a:pPr>
            <a:r>
              <a:rPr lang="en-US" altLang="en-US"/>
              <a:t>The first part of this verse deals with the man who puts away his wife.</a:t>
            </a:r>
          </a:p>
          <a:p>
            <a:pPr marL="233363" indent="-233363">
              <a:lnSpc>
                <a:spcPct val="90000"/>
              </a:lnSpc>
              <a:buFontTx/>
              <a:buChar char="-"/>
            </a:pPr>
            <a:r>
              <a:rPr lang="en-US" altLang="en-US"/>
              <a:t>If he puts away his wife, but NOT for fornication, he cannot remarry without commiting adultery</a:t>
            </a:r>
          </a:p>
          <a:p>
            <a:pPr marL="233363" indent="-233363">
              <a:lnSpc>
                <a:spcPct val="90000"/>
              </a:lnSpc>
              <a:buFontTx/>
              <a:buChar char="-"/>
            </a:pPr>
            <a:r>
              <a:rPr lang="en-US" altLang="en-US"/>
              <a:t>But, if he puts away his wife FOR fornication, then he is authorized by God to remarry without sin</a:t>
            </a:r>
          </a:p>
          <a:p>
            <a:pPr marL="233363" indent="-233363">
              <a:lnSpc>
                <a:spcPct val="90000"/>
              </a:lnSpc>
              <a:buFontTx/>
              <a:buChar char="-"/>
            </a:pPr>
            <a:endParaRPr lang="en-US" altLang="en-US"/>
          </a:p>
          <a:p>
            <a:pPr marL="233363" indent="-233363">
              <a:lnSpc>
                <a:spcPct val="90000"/>
              </a:lnSpc>
            </a:pPr>
            <a:r>
              <a:rPr lang="en-US" altLang="en-US"/>
              <a:t>The second part of the verse addresses the situation with the woman who has been put away.</a:t>
            </a:r>
          </a:p>
          <a:p>
            <a:pPr marL="233363" indent="-233363">
              <a:lnSpc>
                <a:spcPct val="90000"/>
              </a:lnSpc>
              <a:buFontTx/>
              <a:buChar char="-"/>
            </a:pPr>
            <a:r>
              <a:rPr lang="en-US" altLang="en-US"/>
              <a:t>If she was put away FOR fornication, bro. Reeves and I would agree that she cannot remarry</a:t>
            </a:r>
          </a:p>
          <a:p>
            <a:pPr marL="233363" indent="-233363">
              <a:lnSpc>
                <a:spcPct val="90000"/>
              </a:lnSpc>
              <a:buFontTx/>
              <a:buChar char="-"/>
            </a:pPr>
            <a:r>
              <a:rPr lang="en-US" altLang="en-US"/>
              <a:t>However, notice that there is no exception is this second part of the verse.  Even the woman who was innocent when she was put away cannot remarry without committing adultery.</a:t>
            </a:r>
          </a:p>
          <a:p>
            <a:pPr marL="233363" indent="-233363">
              <a:lnSpc>
                <a:spcPct val="90000"/>
              </a:lnSpc>
            </a:pPr>
            <a:r>
              <a:rPr lang="en-US" altLang="en-US"/>
              <a:t>We are debating about the right of a put away woman to remarry, and Matthew 19:9 says that no put away woman man remarry.  It is just that simple.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5D61C5C-C8C2-47C7-8981-6C3B481C99DC}"/>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7F4DB7D-F449-4992-A185-EFC8A3BBB2F2}"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46" name="Rectangle 2">
            <a:extLst>
              <a:ext uri="{FF2B5EF4-FFF2-40B4-BE49-F238E27FC236}">
                <a16:creationId xmlns:a16="http://schemas.microsoft.com/office/drawing/2014/main" id="{09949E4F-357E-46CA-A5EF-8AB26613369F}"/>
              </a:ext>
            </a:extLst>
          </p:cNvPr>
          <p:cNvSpPr>
            <a:spLocks noGrp="1" noRot="1" noChangeAspect="1" noChangeArrowheads="1" noTextEdit="1"/>
          </p:cNvSpPr>
          <p:nvPr>
            <p:ph type="sldImg"/>
          </p:nvPr>
        </p:nvSpPr>
        <p:spPr>
          <a:ln/>
        </p:spPr>
      </p:sp>
      <p:sp>
        <p:nvSpPr>
          <p:cNvPr id="6147" name="Rectangle 3">
            <a:extLst>
              <a:ext uri="{FF2B5EF4-FFF2-40B4-BE49-F238E27FC236}">
                <a16:creationId xmlns:a16="http://schemas.microsoft.com/office/drawing/2014/main" id="{25AE655C-2432-471D-9FE8-F76447B7F4D7}"/>
              </a:ext>
            </a:extLst>
          </p:cNvPr>
          <p:cNvSpPr>
            <a:spLocks noGrp="1" noChangeArrowheads="1"/>
          </p:cNvSpPr>
          <p:nvPr>
            <p:ph type="body" idx="1"/>
          </p:nvPr>
        </p:nvSpPr>
        <p:spPr/>
        <p:txBody>
          <a:bodyPr/>
          <a:lstStyle/>
          <a:p>
            <a:r>
              <a:rPr lang="en-US" altLang="en-US"/>
              <a:t>I am here to deny the position advocated by Weldon Warnock when he wrote:</a:t>
            </a:r>
          </a:p>
          <a:p>
            <a:pPr>
              <a:lnSpc>
                <a:spcPct val="85000"/>
              </a:lnSpc>
              <a:spcBef>
                <a:spcPct val="5000"/>
              </a:spcBef>
              <a:buClr>
                <a:srgbClr val="FF3300"/>
              </a:buClr>
              <a:buFont typeface="Wingdings" panose="05000000000000000000" pitchFamily="2" charset="2"/>
              <a:buNone/>
            </a:pPr>
            <a:r>
              <a:rPr lang="en-US" altLang="en-US"/>
              <a:t>“But someone asks: ‘What about a woman who is put away (divorced) by a man simply because the man no longer wanted to be married?  Fornication   is not involved and the woman repeatedly tried to prevent the divorce, but to no avail.  After a couple of years the man marries another woman.  Is the ‘put away’ woman then free to marry?  She certainly is,   if she puts away her husband for fornication.  She would have to do this before God in purpose of heart since the divorce has already taken place, legally speaking.  She could not go through the process of having a legal document charging her husband with ‘adultery,’ but God would know . . .” </a:t>
            </a:r>
            <a:r>
              <a:rPr lang="en-US" altLang="en-US" i="1">
                <a:latin typeface="Arial Narrow" panose="020B0606020202030204" pitchFamily="34" charset="0"/>
              </a:rPr>
              <a:t>(</a:t>
            </a:r>
            <a:r>
              <a:rPr lang="en-US" altLang="en-US" i="1" u="sng">
                <a:latin typeface="Arial Narrow" panose="020B0606020202030204" pitchFamily="34" charset="0"/>
              </a:rPr>
              <a:t>Searching The Scriptures</a:t>
            </a:r>
            <a:r>
              <a:rPr lang="en-US" altLang="en-US" i="1">
                <a:latin typeface="Arial Narrow" panose="020B0606020202030204" pitchFamily="34" charset="0"/>
              </a:rPr>
              <a:t>, 11/85).</a:t>
            </a:r>
          </a:p>
          <a:p>
            <a:pPr>
              <a:lnSpc>
                <a:spcPct val="85000"/>
              </a:lnSpc>
              <a:spcBef>
                <a:spcPct val="5000"/>
              </a:spcBef>
              <a:buClr>
                <a:srgbClr val="FF3300"/>
              </a:buClr>
              <a:buFont typeface="Wingdings" panose="05000000000000000000" pitchFamily="2" charset="2"/>
              <a:buNone/>
            </a:pPr>
            <a:endParaRPr lang="en-US" altLang="en-US"/>
          </a:p>
          <a:p>
            <a:pPr>
              <a:lnSpc>
                <a:spcPct val="85000"/>
              </a:lnSpc>
              <a:spcBef>
                <a:spcPct val="5000"/>
              </a:spcBef>
              <a:buClr>
                <a:srgbClr val="FF3300"/>
              </a:buClr>
              <a:buFont typeface="Wingdings" panose="05000000000000000000" pitchFamily="2" charset="2"/>
              <a:buNone/>
            </a:pPr>
            <a:endParaRPr lang="en-US" altLang="en-US"/>
          </a:p>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EF8FE5E-AC70-4FDC-9D47-96BF1016FDC9}"/>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D62D85-361D-429F-A14E-55F7276B71E5}"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674" name="Rectangle 2">
            <a:extLst>
              <a:ext uri="{FF2B5EF4-FFF2-40B4-BE49-F238E27FC236}">
                <a16:creationId xmlns:a16="http://schemas.microsoft.com/office/drawing/2014/main" id="{51FE67A5-6261-47F9-A6B5-A0DE9DB84DD4}"/>
              </a:ext>
            </a:extLst>
          </p:cNvPr>
          <p:cNvSpPr>
            <a:spLocks noGrp="1" noRot="1" noChangeAspect="1" noChangeArrowheads="1" noTextEdit="1"/>
          </p:cNvSpPr>
          <p:nvPr>
            <p:ph type="sldImg"/>
          </p:nvPr>
        </p:nvSpPr>
        <p:spPr>
          <a:xfrm>
            <a:off x="381000" y="685800"/>
            <a:ext cx="6097588" cy="3430588"/>
          </a:xfrm>
          <a:ln/>
        </p:spPr>
      </p:sp>
      <p:sp>
        <p:nvSpPr>
          <p:cNvPr id="28675" name="Rectangle 3">
            <a:extLst>
              <a:ext uri="{FF2B5EF4-FFF2-40B4-BE49-F238E27FC236}">
                <a16:creationId xmlns:a16="http://schemas.microsoft.com/office/drawing/2014/main" id="{62D0BB93-208B-4CD6-8299-95C2F9BBF397}"/>
              </a:ext>
            </a:extLst>
          </p:cNvPr>
          <p:cNvSpPr>
            <a:spLocks noGrp="1" noChangeArrowheads="1"/>
          </p:cNvSpPr>
          <p:nvPr>
            <p:ph type="body" idx="1"/>
          </p:nvPr>
        </p:nvSpPr>
        <p:spPr>
          <a:xfrm>
            <a:off x="685800" y="4343400"/>
            <a:ext cx="5980113" cy="4491038"/>
          </a:xfrm>
        </p:spPr>
        <p:txBody>
          <a:bodyPr/>
          <a:lstStyle/>
          <a:p>
            <a:pPr>
              <a:buFontTx/>
              <a:buChar char="•"/>
            </a:pPr>
            <a:r>
              <a:rPr lang="en-US" altLang="en-US"/>
              <a:t>As we have been describing, there are those, including bro. Reeves, who are suggesting that there can be some sort of second putting away.  </a:t>
            </a:r>
          </a:p>
          <a:p>
            <a:pPr>
              <a:buFontTx/>
              <a:buChar char="•"/>
            </a:pPr>
            <a:r>
              <a:rPr lang="en-US" altLang="en-US"/>
              <a:t>For instance, in regards to our proposition, the man puts away his wife for a cause other than fornication, then he LATER commits fornication.  Bro. Reeves and others hold that the original wife can then engage in some sort of second putting away – perhaps something she only does in her own mind (thus “mentally divorce” the original husband) – and then she can remarry without sin.</a:t>
            </a:r>
          </a:p>
          <a:p>
            <a:pPr>
              <a:buFontTx/>
              <a:buChar char="•"/>
            </a:pPr>
            <a:r>
              <a:rPr lang="en-US" altLang="en-US"/>
              <a:t>The Bible is ABSOLUTELY silent about any such 2</a:t>
            </a:r>
            <a:r>
              <a:rPr lang="en-US" altLang="en-US" baseline="30000"/>
              <a:t>nd</a:t>
            </a:r>
            <a:r>
              <a:rPr lang="en-US" altLang="en-US"/>
              <a:t> putting away.  Since it is silent, we wonder</a:t>
            </a:r>
          </a:p>
          <a:p>
            <a:r>
              <a:rPr lang="en-US" altLang="en-US"/>
              <a:t>	-what would be the necessary conditions of a 2</a:t>
            </a:r>
            <a:r>
              <a:rPr lang="en-US" altLang="en-US" baseline="30000"/>
              <a:t>nd</a:t>
            </a:r>
            <a:r>
              <a:rPr lang="en-US" altLang="en-US"/>
              <a:t> putting away?</a:t>
            </a:r>
          </a:p>
          <a:p>
            <a:r>
              <a:rPr lang="en-US" altLang="en-US"/>
              <a:t>	-what terms must be met?</a:t>
            </a:r>
          </a:p>
          <a:p>
            <a:r>
              <a:rPr lang="en-US" altLang="en-US"/>
              <a:t>	-what qualifications would apply?</a:t>
            </a:r>
          </a:p>
          <a:p>
            <a:r>
              <a:rPr lang="en-US" altLang="en-US"/>
              <a:t>	-what would be the means of accomplishing it?</a:t>
            </a:r>
          </a:p>
          <a:p>
            <a:r>
              <a:rPr lang="en-US" altLang="en-US"/>
              <a:t>	-what method would one follow to do it?</a:t>
            </a:r>
          </a:p>
          <a:p>
            <a:r>
              <a:rPr lang="en-US" altLang="en-US"/>
              <a:t>	-how would one verify that this 2</a:t>
            </a:r>
            <a:r>
              <a:rPr lang="en-US" altLang="en-US" baseline="30000"/>
              <a:t>nd</a:t>
            </a:r>
            <a:r>
              <a:rPr lang="en-US" altLang="en-US"/>
              <a:t> putting away had taken place?</a:t>
            </a:r>
          </a:p>
          <a:p>
            <a:pPr>
              <a:buFontTx/>
              <a:buChar char="•"/>
            </a:pPr>
            <a:r>
              <a:rPr lang="en-US" altLang="en-US"/>
              <a:t>When and if bro. Reeves cares to answer these questions, will he be speaking where the Bible speaks?  You know that the answer is NO!  The Bible is SILENT on this.  And, we know that silence does NOT provide authority to act.  </a:t>
            </a:r>
          </a:p>
          <a:p>
            <a:pPr>
              <a:buFontTx/>
              <a:buChar char="•"/>
            </a:pPr>
            <a:r>
              <a:rPr lang="en-US" altLang="en-US"/>
              <a:t>In reality, for each lawfully bound couple, there is one and only one putting away.</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D0A43A7-57FB-4538-A270-76B8B46C70B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C79EE5-E05F-4E8E-A5C2-1D4F06E59B6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722" name="Rectangle 2">
            <a:extLst>
              <a:ext uri="{FF2B5EF4-FFF2-40B4-BE49-F238E27FC236}">
                <a16:creationId xmlns:a16="http://schemas.microsoft.com/office/drawing/2014/main" id="{D4DCD70F-C850-4698-8347-A3807122478B}"/>
              </a:ext>
            </a:extLst>
          </p:cNvPr>
          <p:cNvSpPr>
            <a:spLocks noGrp="1" noRot="1" noChangeAspect="1" noChangeArrowheads="1" noTextEdit="1"/>
          </p:cNvSpPr>
          <p:nvPr>
            <p:ph type="sldImg"/>
          </p:nvPr>
        </p:nvSpPr>
        <p:spPr>
          <a:xfrm>
            <a:off x="381000" y="685800"/>
            <a:ext cx="6097588" cy="3430588"/>
          </a:xfrm>
          <a:ln/>
        </p:spPr>
      </p:sp>
      <p:sp>
        <p:nvSpPr>
          <p:cNvPr id="30723" name="Rectangle 3">
            <a:extLst>
              <a:ext uri="{FF2B5EF4-FFF2-40B4-BE49-F238E27FC236}">
                <a16:creationId xmlns:a16="http://schemas.microsoft.com/office/drawing/2014/main" id="{DCD6FD49-A674-4E5D-8229-77222A7D2697}"/>
              </a:ext>
            </a:extLst>
          </p:cNvPr>
          <p:cNvSpPr>
            <a:spLocks noGrp="1" noChangeArrowheads="1"/>
          </p:cNvSpPr>
          <p:nvPr>
            <p:ph type="body" idx="1"/>
          </p:nvPr>
        </p:nvSpPr>
        <p:spPr/>
        <p:txBody>
          <a:bodyPr/>
          <a:lstStyle/>
          <a:p>
            <a:r>
              <a:rPr lang="en-US" altLang="en-US"/>
              <a:t>Let’s spend a few moments discussing ORDER.  The proper order of things is very important.  In fact, if we do not follow the proper order, things get completely confused.  </a:t>
            </a:r>
          </a:p>
          <a:p>
            <a:r>
              <a:rPr lang="en-US" altLang="en-US"/>
              <a:t>For instance, let’s consider the proper order of the plan of salvation. The Bible teaches that one must believe, be baptized and then he is saved.  Mark 16:16 reads: "He that believeth and is baptized shall be saved . . .”</a:t>
            </a:r>
          </a:p>
          <a:p>
            <a:r>
              <a:rPr lang="en-US" altLang="en-US"/>
              <a:t>There are those, however, who want to change this God given order in the plan of salvation.  They say that when one believes, he is saved, and then he should or could be baptized later.  This is what the Baptists teach, and faithful brethren have always taught that this is wrong because the order is wrong.</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8C3819-9F5F-4183-B657-EAB0E2A6625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E16B96-437E-4805-B6F3-C13EAF46ACD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2770" name="Rectangle 2">
            <a:extLst>
              <a:ext uri="{FF2B5EF4-FFF2-40B4-BE49-F238E27FC236}">
                <a16:creationId xmlns:a16="http://schemas.microsoft.com/office/drawing/2014/main" id="{7A8EC467-4D89-4CC0-8891-7B38D5340E41}"/>
              </a:ext>
            </a:extLst>
          </p:cNvPr>
          <p:cNvSpPr>
            <a:spLocks noGrp="1" noRot="1" noChangeAspect="1" noChangeArrowheads="1" noTextEdit="1"/>
          </p:cNvSpPr>
          <p:nvPr>
            <p:ph type="sldImg"/>
          </p:nvPr>
        </p:nvSpPr>
        <p:spPr>
          <a:xfrm>
            <a:off x="381000" y="685800"/>
            <a:ext cx="6097588" cy="3430588"/>
          </a:xfrm>
          <a:ln/>
        </p:spPr>
      </p:sp>
      <p:sp>
        <p:nvSpPr>
          <p:cNvPr id="32771" name="Rectangle 3">
            <a:extLst>
              <a:ext uri="{FF2B5EF4-FFF2-40B4-BE49-F238E27FC236}">
                <a16:creationId xmlns:a16="http://schemas.microsoft.com/office/drawing/2014/main" id="{2454FC76-2CDC-45F4-B3B0-40C1F944A0F2}"/>
              </a:ext>
            </a:extLst>
          </p:cNvPr>
          <p:cNvSpPr>
            <a:spLocks noGrp="1" noChangeArrowheads="1"/>
          </p:cNvSpPr>
          <p:nvPr>
            <p:ph type="body" idx="1"/>
          </p:nvPr>
        </p:nvSpPr>
        <p:spPr>
          <a:xfrm>
            <a:off x="685800" y="4343400"/>
            <a:ext cx="5907088" cy="4414838"/>
          </a:xfrm>
        </p:spPr>
        <p:txBody>
          <a:bodyPr/>
          <a:lstStyle/>
          <a:p>
            <a:pPr>
              <a:lnSpc>
                <a:spcPct val="90000"/>
              </a:lnSpc>
            </a:pPr>
            <a:r>
              <a:rPr lang="en-US" altLang="en-US"/>
              <a:t>Now, let’s look at the biblical order regarding divorce and remarriage.  The Scriptures teach that when fornication is committed by one of the marriage partners, the innocent party may put away the guilty for this cause, and then the innocent party may remarry without sin.  This is what we read in Matthew 5:32 and 19:9</a:t>
            </a:r>
          </a:p>
          <a:p>
            <a:pPr>
              <a:lnSpc>
                <a:spcPct val="90000"/>
              </a:lnSpc>
            </a:pPr>
            <a:r>
              <a:rPr lang="en-US" altLang="en-US"/>
              <a:t>The “mental divorce” controversy which is causing much unfortunate division in the body of Christ today, has resulted from some who are teaching that there can be a putting away - the dissolution of the marriage - NOT for the cause of fornication, then LATER if fornication occurs, there can be a remarriage.  </a:t>
            </a:r>
          </a:p>
          <a:p>
            <a:pPr>
              <a:lnSpc>
                <a:spcPct val="90000"/>
              </a:lnSpc>
            </a:pPr>
            <a:r>
              <a:rPr lang="en-US" altLang="en-US"/>
              <a:t>This is WRONG – because the order is wrong!  Just like the Baptists are wrong on the order of the plan of salvation, those who are advocating “mental divorce” are wrong because they have the ORDER wrong!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121286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86469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29281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667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06F76E-E60C-4C54-B47A-C2C406EC8F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6746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556144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76596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rm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rm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lstStyle/>
          <a:p>
            <a:fld id="{72EA7947-E287-4738-8C82-07CE4F01EF03}" type="datetime2">
              <a:rPr lang="en-US" smtClean="0"/>
              <a:t>Sunday, August 16, 2020</a:t>
            </a:fld>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2757446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79361-B9A1-48F2-9473-23DE30E2D151}"/>
              </a:ext>
            </a:extLst>
          </p:cNvPr>
          <p:cNvSpPr>
            <a:spLocks noGrp="1"/>
          </p:cNvSpPr>
          <p:nvPr>
            <p:ph type="title"/>
          </p:nvPr>
        </p:nvSpPr>
        <p:spPr>
          <a:xfrm>
            <a:off x="550862" y="503906"/>
            <a:ext cx="11090275" cy="1333057"/>
          </a:xfrm>
        </p:spPr>
        <p:txBody>
          <a:bodyPr vert="horz" wrap="square" lIns="0" tIns="0" rIns="0" bIns="0" rtlCol="0" anchor="t" anchorCtr="0">
            <a:normAutofit/>
          </a:bodyPr>
          <a:lstStyle>
            <a:lvl1pPr>
              <a:defRPr lang="en-US" dirty="0"/>
            </a:lvl1pPr>
          </a:lstStyle>
          <a:p>
            <a:pPr lvl="0"/>
            <a:r>
              <a:rPr lang="en-US"/>
              <a:t>Click to edit Master title style</a:t>
            </a:r>
            <a:endParaRPr lang="en-US" dirty="0"/>
          </a:p>
        </p:txBody>
      </p:sp>
      <p:sp>
        <p:nvSpPr>
          <p:cNvPr id="3" name="Vertical Text Placeholder 2">
            <a:extLst>
              <a:ext uri="{FF2B5EF4-FFF2-40B4-BE49-F238E27FC236}">
                <a16:creationId xmlns:a16="http://schemas.microsoft.com/office/drawing/2014/main" id="{FD986779-C2F3-447D-85F7-F6B0E2C97D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lstStyle/>
          <a:p>
            <a:fld id="{EE2EBD84-71F4-4271-8C46-0D47C0A9B12E}" type="datetime2">
              <a:rPr lang="en-US" smtClean="0"/>
              <a:t>Sunday, August 16, 2020</a:t>
            </a:fld>
            <a:endParaRPr lang="en-US"/>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77084641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8/16/2020</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5367204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8/16/2020</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864540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8/16/2020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8972035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8/16/2020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230330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8/16/2020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982870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8/16/2020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469560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8/16/2020</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7311214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8/16/2020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3398057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E4AEE-D2A2-46AC-99E4-2266DE3267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46D7F8-C43C-4F18-A145-84ED64FFE7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6B8CA6-D8B0-4D94-B4A7-84956C42041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33A5DCB-5686-49C7-B403-AE9D42A9624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1616E7E-FB6A-42C7-90F3-AE994A8093E4}"/>
              </a:ext>
            </a:extLst>
          </p:cNvPr>
          <p:cNvSpPr>
            <a:spLocks noGrp="1"/>
          </p:cNvSpPr>
          <p:nvPr>
            <p:ph type="sldNum" sz="quarter" idx="12"/>
          </p:nvPr>
        </p:nvSpPr>
        <p:spPr/>
        <p:txBody>
          <a:bodyPr/>
          <a:lstStyle>
            <a:lvl1pPr>
              <a:defRPr/>
            </a:lvl1pPr>
          </a:lstStyle>
          <a:p>
            <a:fld id="{CF33B189-9C03-4BC4-8E2B-741A7FED0BD6}" type="slidenum">
              <a:rPr lang="en-US" altLang="en-US"/>
              <a:pPr/>
              <a:t>‹#›</a:t>
            </a:fld>
            <a:endParaRPr lang="en-US" altLang="en-US"/>
          </a:p>
        </p:txBody>
      </p:sp>
    </p:spTree>
    <p:extLst>
      <p:ext uri="{BB962C8B-B14F-4D97-AF65-F5344CB8AC3E}">
        <p14:creationId xmlns:p14="http://schemas.microsoft.com/office/powerpoint/2010/main" val="86403330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9FBD1-53A3-4DC9-83DB-0B3373282E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42A856-9061-44A8-951D-D59EC27250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A07864-BEF5-4F6D-862C-5CAF209E8B4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38B721D9-6AC7-48DC-BEF3-54096921D7B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CBE9C23-FA02-4D37-BCC1-3F607A050729}"/>
              </a:ext>
            </a:extLst>
          </p:cNvPr>
          <p:cNvSpPr>
            <a:spLocks noGrp="1"/>
          </p:cNvSpPr>
          <p:nvPr>
            <p:ph type="sldNum" sz="quarter" idx="12"/>
          </p:nvPr>
        </p:nvSpPr>
        <p:spPr/>
        <p:txBody>
          <a:bodyPr/>
          <a:lstStyle>
            <a:lvl1pPr>
              <a:defRPr/>
            </a:lvl1pPr>
          </a:lstStyle>
          <a:p>
            <a:fld id="{97B71051-BD1D-4AD8-849D-45EF90B4F589}" type="slidenum">
              <a:rPr lang="en-US" altLang="en-US"/>
              <a:pPr/>
              <a:t>‹#›</a:t>
            </a:fld>
            <a:endParaRPr lang="en-US" altLang="en-US"/>
          </a:p>
        </p:txBody>
      </p:sp>
    </p:spTree>
    <p:extLst>
      <p:ext uri="{BB962C8B-B14F-4D97-AF65-F5344CB8AC3E}">
        <p14:creationId xmlns:p14="http://schemas.microsoft.com/office/powerpoint/2010/main" val="749482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56583A-514F-4632-820D-E7EE236A46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73CBBB-7DDC-4437-8C7D-22A1C35202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69EBF-DA20-4024-8006-B158D571E08E}"/>
              </a:ext>
            </a:extLst>
          </p:cNvPr>
          <p:cNvSpPr>
            <a:spLocks noGrp="1"/>
          </p:cNvSpPr>
          <p:nvPr>
            <p:ph type="dt" sz="half" idx="10"/>
          </p:nvPr>
        </p:nvSpPr>
        <p:spPr/>
        <p:txBody>
          <a:bodyPr/>
          <a:lstStyle/>
          <a:p>
            <a:fld id="{ABAE0CE1-F450-4107-B2CB-17B18F8A3F4A}" type="datetime2">
              <a:rPr lang="en-US" smtClean="0"/>
              <a:t>Sunday, August 16, 2020</a:t>
            </a:fld>
            <a:endParaRPr lang="en-US"/>
          </a:p>
        </p:txBody>
      </p:sp>
      <p:sp>
        <p:nvSpPr>
          <p:cNvPr id="5" name="Footer Placeholder 4">
            <a:extLst>
              <a:ext uri="{FF2B5EF4-FFF2-40B4-BE49-F238E27FC236}">
                <a16:creationId xmlns:a16="http://schemas.microsoft.com/office/drawing/2014/main" id="{ADBAC8B9-14B5-4DF1-994D-AB47DB3BA0C5}"/>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C7876582-5F9B-4F5E-AAD5-D608CB68EA3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24860575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045B6-4B5E-4DDF-B3E2-741252BFD520}"/>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189B68-EABE-4729-A584-9775689AEF51}"/>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BA703F37-05B2-4CE9-BC7D-ECFBAD9C5CF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500EDC0-39E7-42F9-A51D-BE4EF251944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2EBFFF4-624E-4A0B-8758-37017A80ED63}"/>
              </a:ext>
            </a:extLst>
          </p:cNvPr>
          <p:cNvSpPr>
            <a:spLocks noGrp="1"/>
          </p:cNvSpPr>
          <p:nvPr>
            <p:ph type="sldNum" sz="quarter" idx="12"/>
          </p:nvPr>
        </p:nvSpPr>
        <p:spPr/>
        <p:txBody>
          <a:bodyPr/>
          <a:lstStyle>
            <a:lvl1pPr>
              <a:defRPr/>
            </a:lvl1pPr>
          </a:lstStyle>
          <a:p>
            <a:fld id="{5DF8CBDD-3827-4935-BE7E-81326280ADAA}" type="slidenum">
              <a:rPr lang="en-US" altLang="en-US"/>
              <a:pPr/>
              <a:t>‹#›</a:t>
            </a:fld>
            <a:endParaRPr lang="en-US" altLang="en-US"/>
          </a:p>
        </p:txBody>
      </p:sp>
    </p:spTree>
    <p:extLst>
      <p:ext uri="{BB962C8B-B14F-4D97-AF65-F5344CB8AC3E}">
        <p14:creationId xmlns:p14="http://schemas.microsoft.com/office/powerpoint/2010/main" val="19106102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44E78-F32F-4238-8465-E01B062BE5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9880CC-CEA0-4AA1-8E86-EC8AF11AD11D}"/>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C4E753-D56E-46AF-AE70-141E9CFE9D03}"/>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15AF18-DF5F-48B0-A6FF-6B4F376F361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D5C1EB9-CD0C-4B75-935F-15B56E5435B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8AA567B-6ED9-4FD0-97ED-25A53C8089A0}"/>
              </a:ext>
            </a:extLst>
          </p:cNvPr>
          <p:cNvSpPr>
            <a:spLocks noGrp="1"/>
          </p:cNvSpPr>
          <p:nvPr>
            <p:ph type="sldNum" sz="quarter" idx="12"/>
          </p:nvPr>
        </p:nvSpPr>
        <p:spPr/>
        <p:txBody>
          <a:bodyPr/>
          <a:lstStyle>
            <a:lvl1pPr>
              <a:defRPr/>
            </a:lvl1pPr>
          </a:lstStyle>
          <a:p>
            <a:fld id="{57583AAE-9784-4D59-B963-2C1AB3F18956}" type="slidenum">
              <a:rPr lang="en-US" altLang="en-US"/>
              <a:pPr/>
              <a:t>‹#›</a:t>
            </a:fld>
            <a:endParaRPr lang="en-US" altLang="en-US"/>
          </a:p>
        </p:txBody>
      </p:sp>
    </p:spTree>
    <p:extLst>
      <p:ext uri="{BB962C8B-B14F-4D97-AF65-F5344CB8AC3E}">
        <p14:creationId xmlns:p14="http://schemas.microsoft.com/office/powerpoint/2010/main" val="355471141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A939F-A7D7-4B9C-9857-AA87FF1D9779}"/>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9E9C21-4E34-407B-B89C-A5A061684EC2}"/>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046A4-A78D-4C71-91E0-92E65B6F5D60}"/>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B003A7-F3D9-4041-A9E3-388BA22B2ED7}"/>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9045A9-114D-458C-8FB7-9BA046C71CE1}"/>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E8FE0A-0C3A-4B77-B98E-3217E1735CA2}"/>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308F169E-4846-4B27-A7E5-6CEC6A99D7D2}"/>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D8209AA2-AA48-4D45-AEE0-10362916370E}"/>
              </a:ext>
            </a:extLst>
          </p:cNvPr>
          <p:cNvSpPr>
            <a:spLocks noGrp="1"/>
          </p:cNvSpPr>
          <p:nvPr>
            <p:ph type="sldNum" sz="quarter" idx="12"/>
          </p:nvPr>
        </p:nvSpPr>
        <p:spPr/>
        <p:txBody>
          <a:bodyPr/>
          <a:lstStyle>
            <a:lvl1pPr>
              <a:defRPr/>
            </a:lvl1pPr>
          </a:lstStyle>
          <a:p>
            <a:fld id="{082909D6-AD45-4C14-ADC4-A1A9720774D8}" type="slidenum">
              <a:rPr lang="en-US" altLang="en-US"/>
              <a:pPr/>
              <a:t>‹#›</a:t>
            </a:fld>
            <a:endParaRPr lang="en-US" altLang="en-US"/>
          </a:p>
        </p:txBody>
      </p:sp>
    </p:spTree>
    <p:extLst>
      <p:ext uri="{BB962C8B-B14F-4D97-AF65-F5344CB8AC3E}">
        <p14:creationId xmlns:p14="http://schemas.microsoft.com/office/powerpoint/2010/main" val="394241610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7E3B-FC8A-4394-B24A-12C4AE0172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042311-45D3-42B8-B188-B7C2820398F5}"/>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34506ECB-FD5F-4B9A-A1E4-FF30C2E9D415}"/>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65630D28-E422-45D8-9980-93EEE246CDFE}"/>
              </a:ext>
            </a:extLst>
          </p:cNvPr>
          <p:cNvSpPr>
            <a:spLocks noGrp="1"/>
          </p:cNvSpPr>
          <p:nvPr>
            <p:ph type="sldNum" sz="quarter" idx="12"/>
          </p:nvPr>
        </p:nvSpPr>
        <p:spPr/>
        <p:txBody>
          <a:bodyPr/>
          <a:lstStyle>
            <a:lvl1pPr>
              <a:defRPr/>
            </a:lvl1pPr>
          </a:lstStyle>
          <a:p>
            <a:fld id="{FC7F6CEF-D270-4170-B6DD-A4127AE8328A}" type="slidenum">
              <a:rPr lang="en-US" altLang="en-US"/>
              <a:pPr/>
              <a:t>‹#›</a:t>
            </a:fld>
            <a:endParaRPr lang="en-US" altLang="en-US"/>
          </a:p>
        </p:txBody>
      </p:sp>
    </p:spTree>
    <p:extLst>
      <p:ext uri="{BB962C8B-B14F-4D97-AF65-F5344CB8AC3E}">
        <p14:creationId xmlns:p14="http://schemas.microsoft.com/office/powerpoint/2010/main" val="45873736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EC4C92-5C16-4142-A4C4-E823D2E0466D}"/>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96B95573-43EA-41CE-8D49-499B33C57126}"/>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A0E9274D-2A51-41E6-9755-322A5940DA0A}"/>
              </a:ext>
            </a:extLst>
          </p:cNvPr>
          <p:cNvSpPr>
            <a:spLocks noGrp="1"/>
          </p:cNvSpPr>
          <p:nvPr>
            <p:ph type="sldNum" sz="quarter" idx="12"/>
          </p:nvPr>
        </p:nvSpPr>
        <p:spPr/>
        <p:txBody>
          <a:bodyPr/>
          <a:lstStyle>
            <a:lvl1pPr>
              <a:defRPr/>
            </a:lvl1pPr>
          </a:lstStyle>
          <a:p>
            <a:fld id="{BE9593E4-EE4C-4686-8233-1CD74C662B95}" type="slidenum">
              <a:rPr lang="en-US" altLang="en-US"/>
              <a:pPr/>
              <a:t>‹#›</a:t>
            </a:fld>
            <a:endParaRPr lang="en-US" altLang="en-US"/>
          </a:p>
        </p:txBody>
      </p:sp>
    </p:spTree>
    <p:extLst>
      <p:ext uri="{BB962C8B-B14F-4D97-AF65-F5344CB8AC3E}">
        <p14:creationId xmlns:p14="http://schemas.microsoft.com/office/powerpoint/2010/main" val="362841853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6E69F-334F-4558-B756-BFFFF004701F}"/>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DCB2D2-03AE-4916-851B-23E5CB7BF242}"/>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7A2E7F-553A-45F4-9D4E-2E691FF10A17}"/>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450575-83F1-42AF-A90D-F0D8BA18EF3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4856A3A-53E4-4172-9EBE-8470B1C06B9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ED1D4D6-8AE2-46E4-8E05-8871977769BB}"/>
              </a:ext>
            </a:extLst>
          </p:cNvPr>
          <p:cNvSpPr>
            <a:spLocks noGrp="1"/>
          </p:cNvSpPr>
          <p:nvPr>
            <p:ph type="sldNum" sz="quarter" idx="12"/>
          </p:nvPr>
        </p:nvSpPr>
        <p:spPr/>
        <p:txBody>
          <a:bodyPr/>
          <a:lstStyle>
            <a:lvl1pPr>
              <a:defRPr/>
            </a:lvl1pPr>
          </a:lstStyle>
          <a:p>
            <a:fld id="{C888CA13-367B-4BDF-9FC4-CA89909C4E06}" type="slidenum">
              <a:rPr lang="en-US" altLang="en-US"/>
              <a:pPr/>
              <a:t>‹#›</a:t>
            </a:fld>
            <a:endParaRPr lang="en-US" altLang="en-US"/>
          </a:p>
        </p:txBody>
      </p:sp>
    </p:spTree>
    <p:extLst>
      <p:ext uri="{BB962C8B-B14F-4D97-AF65-F5344CB8AC3E}">
        <p14:creationId xmlns:p14="http://schemas.microsoft.com/office/powerpoint/2010/main" val="12387066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57480-73D2-4605-BB0C-6F0215BC01EE}"/>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A30C5E-04C4-4F91-9BE2-9B63557D7CB4}"/>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C6DE66-DA12-43E9-B0B0-A5E743FDF6D6}"/>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1BD53A-A359-4525-9867-DD69110395D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2CC096D-0BFF-4CFC-ACF2-402839DAC2C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A6E9CA2-E476-4DDE-8D38-97D780D70986}"/>
              </a:ext>
            </a:extLst>
          </p:cNvPr>
          <p:cNvSpPr>
            <a:spLocks noGrp="1"/>
          </p:cNvSpPr>
          <p:nvPr>
            <p:ph type="sldNum" sz="quarter" idx="12"/>
          </p:nvPr>
        </p:nvSpPr>
        <p:spPr/>
        <p:txBody>
          <a:bodyPr/>
          <a:lstStyle>
            <a:lvl1pPr>
              <a:defRPr/>
            </a:lvl1pPr>
          </a:lstStyle>
          <a:p>
            <a:fld id="{5ECF4888-C355-49DE-BEBB-DDEBB4BABAB8}" type="slidenum">
              <a:rPr lang="en-US" altLang="en-US"/>
              <a:pPr/>
              <a:t>‹#›</a:t>
            </a:fld>
            <a:endParaRPr lang="en-US" altLang="en-US"/>
          </a:p>
        </p:txBody>
      </p:sp>
    </p:spTree>
    <p:extLst>
      <p:ext uri="{BB962C8B-B14F-4D97-AF65-F5344CB8AC3E}">
        <p14:creationId xmlns:p14="http://schemas.microsoft.com/office/powerpoint/2010/main" val="258718829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F49C4-8531-40C9-B5AA-DAE7AB9700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315F84-6ED7-46F8-A9C8-5F773A18A1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93A025-FE42-4A12-87F8-6CF2373A8F5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A8056B8-F8C5-4A91-9973-1C1E3F9E3E2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6791EB3-E5B8-4666-8E4A-2E65F422E29C}"/>
              </a:ext>
            </a:extLst>
          </p:cNvPr>
          <p:cNvSpPr>
            <a:spLocks noGrp="1"/>
          </p:cNvSpPr>
          <p:nvPr>
            <p:ph type="sldNum" sz="quarter" idx="12"/>
          </p:nvPr>
        </p:nvSpPr>
        <p:spPr/>
        <p:txBody>
          <a:bodyPr/>
          <a:lstStyle>
            <a:lvl1pPr>
              <a:defRPr/>
            </a:lvl1pPr>
          </a:lstStyle>
          <a:p>
            <a:fld id="{E939A58A-3287-4C89-A198-AE298CCFB9E6}" type="slidenum">
              <a:rPr lang="en-US" altLang="en-US"/>
              <a:pPr/>
              <a:t>‹#›</a:t>
            </a:fld>
            <a:endParaRPr lang="en-US" altLang="en-US"/>
          </a:p>
        </p:txBody>
      </p:sp>
    </p:spTree>
    <p:extLst>
      <p:ext uri="{BB962C8B-B14F-4D97-AF65-F5344CB8AC3E}">
        <p14:creationId xmlns:p14="http://schemas.microsoft.com/office/powerpoint/2010/main" val="383149128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2117EE-7D6E-4990-9DFC-66D8974322F7}"/>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1B9731-3D42-445C-AF0D-DBCBE70DD33D}"/>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F6943-3519-46DD-B751-941435794AF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7B2D582-AFFF-4810-A384-7A45622F54E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F56FC67-D0A0-405C-B875-386833060789}"/>
              </a:ext>
            </a:extLst>
          </p:cNvPr>
          <p:cNvSpPr>
            <a:spLocks noGrp="1"/>
          </p:cNvSpPr>
          <p:nvPr>
            <p:ph type="sldNum" sz="quarter" idx="12"/>
          </p:nvPr>
        </p:nvSpPr>
        <p:spPr/>
        <p:txBody>
          <a:bodyPr/>
          <a:lstStyle>
            <a:lvl1pPr>
              <a:defRPr/>
            </a:lvl1pPr>
          </a:lstStyle>
          <a:p>
            <a:fld id="{B9A30F78-1F7E-4E0F-9C67-99D0EEDFE702}" type="slidenum">
              <a:rPr lang="en-US" altLang="en-US"/>
              <a:pPr/>
              <a:t>‹#›</a:t>
            </a:fld>
            <a:endParaRPr lang="en-US" altLang="en-US"/>
          </a:p>
        </p:txBody>
      </p:sp>
    </p:spTree>
    <p:extLst>
      <p:ext uri="{BB962C8B-B14F-4D97-AF65-F5344CB8AC3E}">
        <p14:creationId xmlns:p14="http://schemas.microsoft.com/office/powerpoint/2010/main" val="279326648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6345E-F7B4-4639-90F4-1EA814987B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D5BE5A-7891-44ED-B329-2B7CE7166F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D846A2-7670-4822-9E91-0C63F339595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665C47D-D496-4046-990D-AB432A12F64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71A877D-6AB9-4937-87DC-1277E722A92B}"/>
              </a:ext>
            </a:extLst>
          </p:cNvPr>
          <p:cNvSpPr>
            <a:spLocks noGrp="1"/>
          </p:cNvSpPr>
          <p:nvPr>
            <p:ph type="sldNum" sz="quarter" idx="12"/>
          </p:nvPr>
        </p:nvSpPr>
        <p:spPr/>
        <p:txBody>
          <a:bodyPr/>
          <a:lstStyle>
            <a:lvl1pPr>
              <a:defRPr/>
            </a:lvl1pPr>
          </a:lstStyle>
          <a:p>
            <a:fld id="{A8313CA4-3668-403B-9D90-3A1740B47520}" type="slidenum">
              <a:rPr lang="en-US" altLang="en-US"/>
              <a:pPr/>
              <a:t>‹#›</a:t>
            </a:fld>
            <a:endParaRPr lang="en-US" altLang="en-US"/>
          </a:p>
        </p:txBody>
      </p:sp>
    </p:spTree>
    <p:extLst>
      <p:ext uri="{BB962C8B-B14F-4D97-AF65-F5344CB8AC3E}">
        <p14:creationId xmlns:p14="http://schemas.microsoft.com/office/powerpoint/2010/main" val="2148221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05D2D1-FBB6-984B-8C5C-975F36AFECB6}"/>
              </a:ext>
            </a:extLst>
          </p:cNvPr>
          <p:cNvPicPr>
            <a:picLocks noChangeAspect="1"/>
          </p:cNvPicPr>
          <p:nvPr userDrawn="1"/>
        </p:nvPicPr>
        <p:blipFill>
          <a:blip r:embed="rId2"/>
          <a:stretch>
            <a:fillRect/>
          </a:stretch>
        </p:blipFill>
        <p:spPr>
          <a:xfrm>
            <a:off x="0" y="-793"/>
            <a:ext cx="12192000" cy="6864626"/>
          </a:xfrm>
          <a:prstGeom prst="rect">
            <a:avLst/>
          </a:prstGeom>
        </p:spPr>
      </p:pic>
      <p:sp>
        <p:nvSpPr>
          <p:cNvPr id="2" name="Title 1">
            <a:extLst>
              <a:ext uri="{FF2B5EF4-FFF2-40B4-BE49-F238E27FC236}">
                <a16:creationId xmlns:a16="http://schemas.microsoft.com/office/drawing/2014/main" id="{50777BE7-F0A1-C04B-9E96-75765A504494}"/>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BD0E1051-B9BA-2C4C-82DC-8DCCC283CD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815E5D-0549-6047-BEF8-766E1EC17ECE}"/>
              </a:ext>
            </a:extLst>
          </p:cNvPr>
          <p:cNvSpPr>
            <a:spLocks noGrp="1"/>
          </p:cNvSpPr>
          <p:nvPr>
            <p:ph type="dt" sz="half" idx="10"/>
          </p:nvPr>
        </p:nvSpPr>
        <p:spPr/>
        <p:txBody>
          <a:bodyPr/>
          <a:lstStyle/>
          <a:p>
            <a:fld id="{E936BBA3-AC89-6647-9444-82F5337CDDE4}" type="datetimeFigureOut">
              <a:rPr lang="en-US" smtClean="0"/>
              <a:t>8/16/2020</a:t>
            </a:fld>
            <a:endParaRPr lang="en-US"/>
          </a:p>
        </p:txBody>
      </p:sp>
      <p:sp>
        <p:nvSpPr>
          <p:cNvPr id="5" name="Footer Placeholder 4">
            <a:extLst>
              <a:ext uri="{FF2B5EF4-FFF2-40B4-BE49-F238E27FC236}">
                <a16:creationId xmlns:a16="http://schemas.microsoft.com/office/drawing/2014/main" id="{8943767A-B662-D342-97FC-BE6473F077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F14874-2F13-C142-9687-E6221DD12394}"/>
              </a:ext>
            </a:extLst>
          </p:cNvPr>
          <p:cNvSpPr>
            <a:spLocks noGrp="1"/>
          </p:cNvSpPr>
          <p:nvPr>
            <p:ph type="sldNum" sz="quarter" idx="12"/>
          </p:nvPr>
        </p:nvSpPr>
        <p:spPr/>
        <p:txBody>
          <a:bodyPr/>
          <a:lstStyle/>
          <a:p>
            <a:fld id="{7FE8AFB3-1CF2-3E44-985E-0C6E462E18A6}" type="slidenum">
              <a:rPr lang="en-US" smtClean="0"/>
              <a:t>‹#›</a:t>
            </a:fld>
            <a:endParaRPr lang="en-US"/>
          </a:p>
        </p:txBody>
      </p:sp>
    </p:spTree>
    <p:extLst>
      <p:ext uri="{BB962C8B-B14F-4D97-AF65-F5344CB8AC3E}">
        <p14:creationId xmlns:p14="http://schemas.microsoft.com/office/powerpoint/2010/main" val="25152639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AA8C3-41C8-427C-BCF6-E55E38B8F2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6DFBE6-D639-46C5-8781-DA41F1C5E0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7D80E9-A820-44A7-9674-DD212C9611E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A5022EB-81CE-4012-A9A1-0F8081BD6BC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5EA6AF7-0D1B-4E32-A8B5-1EE7085F7503}"/>
              </a:ext>
            </a:extLst>
          </p:cNvPr>
          <p:cNvSpPr>
            <a:spLocks noGrp="1"/>
          </p:cNvSpPr>
          <p:nvPr>
            <p:ph type="sldNum" sz="quarter" idx="12"/>
          </p:nvPr>
        </p:nvSpPr>
        <p:spPr/>
        <p:txBody>
          <a:bodyPr/>
          <a:lstStyle>
            <a:lvl1pPr>
              <a:defRPr/>
            </a:lvl1pPr>
          </a:lstStyle>
          <a:p>
            <a:fld id="{EF1EA0BC-D33E-4895-9F5F-6E5C0D0423FA}" type="slidenum">
              <a:rPr lang="en-US" altLang="en-US"/>
              <a:pPr/>
              <a:t>‹#›</a:t>
            </a:fld>
            <a:endParaRPr lang="en-US" altLang="en-US"/>
          </a:p>
        </p:txBody>
      </p:sp>
    </p:spTree>
    <p:extLst>
      <p:ext uri="{BB962C8B-B14F-4D97-AF65-F5344CB8AC3E}">
        <p14:creationId xmlns:p14="http://schemas.microsoft.com/office/powerpoint/2010/main" val="20369264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2982B-E093-4D4F-ADFA-F0F8488904DE}"/>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358D26-C01E-4EF4-B3AF-5C244966F9D2}"/>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D015165D-BDA3-4410-8988-4C43334F39B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47314E8-27C6-4770-B083-AB8837B28BB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5A24FBA-CF5C-461E-9BFA-B4203701B329}"/>
              </a:ext>
            </a:extLst>
          </p:cNvPr>
          <p:cNvSpPr>
            <a:spLocks noGrp="1"/>
          </p:cNvSpPr>
          <p:nvPr>
            <p:ph type="sldNum" sz="quarter" idx="12"/>
          </p:nvPr>
        </p:nvSpPr>
        <p:spPr/>
        <p:txBody>
          <a:bodyPr/>
          <a:lstStyle>
            <a:lvl1pPr>
              <a:defRPr/>
            </a:lvl1pPr>
          </a:lstStyle>
          <a:p>
            <a:fld id="{52260444-CD54-4148-BA40-F34F04F16A9A}" type="slidenum">
              <a:rPr lang="en-US" altLang="en-US"/>
              <a:pPr/>
              <a:t>‹#›</a:t>
            </a:fld>
            <a:endParaRPr lang="en-US" altLang="en-US"/>
          </a:p>
        </p:txBody>
      </p:sp>
    </p:spTree>
    <p:extLst>
      <p:ext uri="{BB962C8B-B14F-4D97-AF65-F5344CB8AC3E}">
        <p14:creationId xmlns:p14="http://schemas.microsoft.com/office/powerpoint/2010/main" val="6456239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5B355-E48B-46FA-A91C-F2B3457A08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19D220-92BD-4D56-9B31-70149AD433F0}"/>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A9732E-BD7A-4E18-81BC-8CE752D31390}"/>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214D0B-EEC0-43E3-8707-24B745131A3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E6B1DE7-395F-43F0-B092-E44F797673D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8261483-E4B6-470D-8399-A4C996C18005}"/>
              </a:ext>
            </a:extLst>
          </p:cNvPr>
          <p:cNvSpPr>
            <a:spLocks noGrp="1"/>
          </p:cNvSpPr>
          <p:nvPr>
            <p:ph type="sldNum" sz="quarter" idx="12"/>
          </p:nvPr>
        </p:nvSpPr>
        <p:spPr/>
        <p:txBody>
          <a:bodyPr/>
          <a:lstStyle>
            <a:lvl1pPr>
              <a:defRPr/>
            </a:lvl1pPr>
          </a:lstStyle>
          <a:p>
            <a:fld id="{C2D21A7E-7565-42FF-B7BA-34DE289BA3D1}" type="slidenum">
              <a:rPr lang="en-US" altLang="en-US"/>
              <a:pPr/>
              <a:t>‹#›</a:t>
            </a:fld>
            <a:endParaRPr lang="en-US" altLang="en-US"/>
          </a:p>
        </p:txBody>
      </p:sp>
    </p:spTree>
    <p:extLst>
      <p:ext uri="{BB962C8B-B14F-4D97-AF65-F5344CB8AC3E}">
        <p14:creationId xmlns:p14="http://schemas.microsoft.com/office/powerpoint/2010/main" val="213758436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A103C-4D39-467E-BE79-37A1F0BB9241}"/>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C0CF86-0B25-433B-A478-194ED8BC9AEF}"/>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8B1576-B305-49A9-B59B-66D9531BC4F8}"/>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F7AE9A-BB4F-4C00-AD1B-6B1CC4A3718A}"/>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1A2614-2527-4A04-AF2B-A47C13E52E59}"/>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A45AEA-2472-4803-B666-C9A69EA3D6AD}"/>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32F38F5E-2BD2-4D6B-AD11-FD25778E6A96}"/>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31115963-98A0-4F8C-BE16-6A1C09CCA706}"/>
              </a:ext>
            </a:extLst>
          </p:cNvPr>
          <p:cNvSpPr>
            <a:spLocks noGrp="1"/>
          </p:cNvSpPr>
          <p:nvPr>
            <p:ph type="sldNum" sz="quarter" idx="12"/>
          </p:nvPr>
        </p:nvSpPr>
        <p:spPr/>
        <p:txBody>
          <a:bodyPr/>
          <a:lstStyle>
            <a:lvl1pPr>
              <a:defRPr/>
            </a:lvl1pPr>
          </a:lstStyle>
          <a:p>
            <a:fld id="{BC9A1A63-8D47-420D-971B-8311C449377E}" type="slidenum">
              <a:rPr lang="en-US" altLang="en-US"/>
              <a:pPr/>
              <a:t>‹#›</a:t>
            </a:fld>
            <a:endParaRPr lang="en-US" altLang="en-US"/>
          </a:p>
        </p:txBody>
      </p:sp>
    </p:spTree>
    <p:extLst>
      <p:ext uri="{BB962C8B-B14F-4D97-AF65-F5344CB8AC3E}">
        <p14:creationId xmlns:p14="http://schemas.microsoft.com/office/powerpoint/2010/main" val="12253538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C9D00-B107-4503-A755-4BE8979073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9BBAC4-13B6-417E-A463-6CFE0CE69D3A}"/>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29A7CC4F-277A-4CC5-B726-1F53A14193C5}"/>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180EAA5-07A8-412D-86E6-7354122D1245}"/>
              </a:ext>
            </a:extLst>
          </p:cNvPr>
          <p:cNvSpPr>
            <a:spLocks noGrp="1"/>
          </p:cNvSpPr>
          <p:nvPr>
            <p:ph type="sldNum" sz="quarter" idx="12"/>
          </p:nvPr>
        </p:nvSpPr>
        <p:spPr/>
        <p:txBody>
          <a:bodyPr/>
          <a:lstStyle>
            <a:lvl1pPr>
              <a:defRPr/>
            </a:lvl1pPr>
          </a:lstStyle>
          <a:p>
            <a:fld id="{562898DA-81DF-457B-B86A-6EDD3F8B20BC}" type="slidenum">
              <a:rPr lang="en-US" altLang="en-US"/>
              <a:pPr/>
              <a:t>‹#›</a:t>
            </a:fld>
            <a:endParaRPr lang="en-US" altLang="en-US"/>
          </a:p>
        </p:txBody>
      </p:sp>
    </p:spTree>
    <p:extLst>
      <p:ext uri="{BB962C8B-B14F-4D97-AF65-F5344CB8AC3E}">
        <p14:creationId xmlns:p14="http://schemas.microsoft.com/office/powerpoint/2010/main" val="2865464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0CA1A9-EB42-4E10-A05E-4E34CD20F5BA}"/>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E72399FD-6923-40EF-B946-931C5E460ED5}"/>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93567600-6BAF-44CA-8EDD-8E10EE60A0FA}"/>
              </a:ext>
            </a:extLst>
          </p:cNvPr>
          <p:cNvSpPr>
            <a:spLocks noGrp="1"/>
          </p:cNvSpPr>
          <p:nvPr>
            <p:ph type="sldNum" sz="quarter" idx="12"/>
          </p:nvPr>
        </p:nvSpPr>
        <p:spPr/>
        <p:txBody>
          <a:bodyPr/>
          <a:lstStyle>
            <a:lvl1pPr>
              <a:defRPr/>
            </a:lvl1pPr>
          </a:lstStyle>
          <a:p>
            <a:fld id="{2DD7A1CB-2FD8-4923-9619-1AED7FC736E8}" type="slidenum">
              <a:rPr lang="en-US" altLang="en-US"/>
              <a:pPr/>
              <a:t>‹#›</a:t>
            </a:fld>
            <a:endParaRPr lang="en-US" altLang="en-US"/>
          </a:p>
        </p:txBody>
      </p:sp>
    </p:spTree>
    <p:extLst>
      <p:ext uri="{BB962C8B-B14F-4D97-AF65-F5344CB8AC3E}">
        <p14:creationId xmlns:p14="http://schemas.microsoft.com/office/powerpoint/2010/main" val="262998996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BF5D7-64B6-4AE6-AECA-03E56194C893}"/>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CA9EE6-5BB0-427D-8233-9B8E40E4AA31}"/>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ADB93B-4175-4DCB-A8F8-B0DB4BD6EE32}"/>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2777DE-7FED-4651-A702-F52AA1C4A8D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DC993F6-D526-4DA9-9EAB-30A3F0039E2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FCCAFFA-98AE-47EC-A828-D27C02F022CD}"/>
              </a:ext>
            </a:extLst>
          </p:cNvPr>
          <p:cNvSpPr>
            <a:spLocks noGrp="1"/>
          </p:cNvSpPr>
          <p:nvPr>
            <p:ph type="sldNum" sz="quarter" idx="12"/>
          </p:nvPr>
        </p:nvSpPr>
        <p:spPr/>
        <p:txBody>
          <a:bodyPr/>
          <a:lstStyle>
            <a:lvl1pPr>
              <a:defRPr/>
            </a:lvl1pPr>
          </a:lstStyle>
          <a:p>
            <a:fld id="{7ECF1774-6405-40DF-B029-882CC59E0B35}" type="slidenum">
              <a:rPr lang="en-US" altLang="en-US"/>
              <a:pPr/>
              <a:t>‹#›</a:t>
            </a:fld>
            <a:endParaRPr lang="en-US" altLang="en-US"/>
          </a:p>
        </p:txBody>
      </p:sp>
    </p:spTree>
    <p:extLst>
      <p:ext uri="{BB962C8B-B14F-4D97-AF65-F5344CB8AC3E}">
        <p14:creationId xmlns:p14="http://schemas.microsoft.com/office/powerpoint/2010/main" val="310264399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DEA4E-8D0B-4C0C-9F6D-DB5D8C65E63E}"/>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3493DC-1509-4601-A8A9-70C9C7D0ABED}"/>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A2F8223-2196-431D-88D1-A3C5A370F33E}"/>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70A1DE-D1CD-4A81-A96D-2D2CF26340C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927AD7F-1A8A-4D3F-83D0-434405A8CF1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DB5BAE8-779E-49EA-9295-3CE9448DCF4A}"/>
              </a:ext>
            </a:extLst>
          </p:cNvPr>
          <p:cNvSpPr>
            <a:spLocks noGrp="1"/>
          </p:cNvSpPr>
          <p:nvPr>
            <p:ph type="sldNum" sz="quarter" idx="12"/>
          </p:nvPr>
        </p:nvSpPr>
        <p:spPr/>
        <p:txBody>
          <a:bodyPr/>
          <a:lstStyle>
            <a:lvl1pPr>
              <a:defRPr/>
            </a:lvl1pPr>
          </a:lstStyle>
          <a:p>
            <a:fld id="{0E1A2904-1C00-451F-AE46-379BF9E4AD9C}" type="slidenum">
              <a:rPr lang="en-US" altLang="en-US"/>
              <a:pPr/>
              <a:t>‹#›</a:t>
            </a:fld>
            <a:endParaRPr lang="en-US" altLang="en-US"/>
          </a:p>
        </p:txBody>
      </p:sp>
    </p:spTree>
    <p:extLst>
      <p:ext uri="{BB962C8B-B14F-4D97-AF65-F5344CB8AC3E}">
        <p14:creationId xmlns:p14="http://schemas.microsoft.com/office/powerpoint/2010/main" val="14760240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90A7D-B91A-4F83-BB34-79E5A45C21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5197CE-F024-4268-AF68-1E515F6DD6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03DEB-6388-4ADF-97D3-8FD7A03EB16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B1A5926-F2F3-497C-BE29-8DC43AE78E9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D17C646-6D77-42CC-A183-A0256312F0DD}"/>
              </a:ext>
            </a:extLst>
          </p:cNvPr>
          <p:cNvSpPr>
            <a:spLocks noGrp="1"/>
          </p:cNvSpPr>
          <p:nvPr>
            <p:ph type="sldNum" sz="quarter" idx="12"/>
          </p:nvPr>
        </p:nvSpPr>
        <p:spPr/>
        <p:txBody>
          <a:bodyPr/>
          <a:lstStyle>
            <a:lvl1pPr>
              <a:defRPr/>
            </a:lvl1pPr>
          </a:lstStyle>
          <a:p>
            <a:fld id="{68EF84E3-95C4-4FE2-8850-B2EB592E4D9D}" type="slidenum">
              <a:rPr lang="en-US" altLang="en-US"/>
              <a:pPr/>
              <a:t>‹#›</a:t>
            </a:fld>
            <a:endParaRPr lang="en-US" altLang="en-US"/>
          </a:p>
        </p:txBody>
      </p:sp>
    </p:spTree>
    <p:extLst>
      <p:ext uri="{BB962C8B-B14F-4D97-AF65-F5344CB8AC3E}">
        <p14:creationId xmlns:p14="http://schemas.microsoft.com/office/powerpoint/2010/main" val="400152881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B6E5B1-65D0-4AD8-8573-E82B754E4268}"/>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3F8C5A-5814-49B2-B29F-D7E1D671F38A}"/>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0D7FDC-FF10-49AC-92DD-7451C155F82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588353A-280C-41DD-A570-23E52186DE3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C502AC0-EE16-4EC2-B669-37CC7C05410C}"/>
              </a:ext>
            </a:extLst>
          </p:cNvPr>
          <p:cNvSpPr>
            <a:spLocks noGrp="1"/>
          </p:cNvSpPr>
          <p:nvPr>
            <p:ph type="sldNum" sz="quarter" idx="12"/>
          </p:nvPr>
        </p:nvSpPr>
        <p:spPr/>
        <p:txBody>
          <a:bodyPr/>
          <a:lstStyle>
            <a:lvl1pPr>
              <a:defRPr/>
            </a:lvl1pPr>
          </a:lstStyle>
          <a:p>
            <a:fld id="{C7099668-BB60-48C6-B55E-427D3FF5FF8E}" type="slidenum">
              <a:rPr lang="en-US" altLang="en-US"/>
              <a:pPr/>
              <a:t>‹#›</a:t>
            </a:fld>
            <a:endParaRPr lang="en-US" altLang="en-US"/>
          </a:p>
        </p:txBody>
      </p:sp>
    </p:spTree>
    <p:extLst>
      <p:ext uri="{BB962C8B-B14F-4D97-AF65-F5344CB8AC3E}">
        <p14:creationId xmlns:p14="http://schemas.microsoft.com/office/powerpoint/2010/main" val="1416245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0EE327-3882-1040-B654-0B9E1B09A8F5}"/>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2" name="Title 1">
            <a:extLst>
              <a:ext uri="{FF2B5EF4-FFF2-40B4-BE49-F238E27FC236}">
                <a16:creationId xmlns:a16="http://schemas.microsoft.com/office/drawing/2014/main" id="{2A54EB6F-0368-8244-892E-5B5F013E94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694A80-087B-1340-B23A-E795F81B9B1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89B4A8-C35D-D744-99D3-B8E762E30D96}"/>
              </a:ext>
            </a:extLst>
          </p:cNvPr>
          <p:cNvSpPr>
            <a:spLocks noGrp="1"/>
          </p:cNvSpPr>
          <p:nvPr>
            <p:ph type="dt" sz="half" idx="10"/>
          </p:nvPr>
        </p:nvSpPr>
        <p:spPr/>
        <p:txBody>
          <a:bodyPr/>
          <a:lstStyle/>
          <a:p>
            <a:fld id="{E936BBA3-AC89-6647-9444-82F5337CDDE4}" type="datetimeFigureOut">
              <a:rPr lang="en-US" smtClean="0"/>
              <a:t>8/16/2020</a:t>
            </a:fld>
            <a:endParaRPr lang="en-US"/>
          </a:p>
        </p:txBody>
      </p:sp>
      <p:sp>
        <p:nvSpPr>
          <p:cNvPr id="5" name="Footer Placeholder 4">
            <a:extLst>
              <a:ext uri="{FF2B5EF4-FFF2-40B4-BE49-F238E27FC236}">
                <a16:creationId xmlns:a16="http://schemas.microsoft.com/office/drawing/2014/main" id="{8291BB1B-2274-594B-8411-EEBD917622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FAC1EA-A062-9849-8DED-10CDBC731788}"/>
              </a:ext>
            </a:extLst>
          </p:cNvPr>
          <p:cNvSpPr>
            <a:spLocks noGrp="1"/>
          </p:cNvSpPr>
          <p:nvPr>
            <p:ph type="sldNum" sz="quarter" idx="12"/>
          </p:nvPr>
        </p:nvSpPr>
        <p:spPr/>
        <p:txBody>
          <a:bodyPr/>
          <a:lstStyle/>
          <a:p>
            <a:fld id="{7FE8AFB3-1CF2-3E44-985E-0C6E462E18A6}" type="slidenum">
              <a:rPr lang="en-US" smtClean="0"/>
              <a:t>‹#›</a:t>
            </a:fld>
            <a:endParaRPr lang="en-US"/>
          </a:p>
        </p:txBody>
      </p:sp>
    </p:spTree>
    <p:extLst>
      <p:ext uri="{BB962C8B-B14F-4D97-AF65-F5344CB8AC3E}">
        <p14:creationId xmlns:p14="http://schemas.microsoft.com/office/powerpoint/2010/main" val="13943414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9AED0-180C-734E-9597-C8E8501605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67CCB1-F2B4-1449-8E51-5426907689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BC683DF-FD5D-8E49-A5B0-B63A1982A4DF}"/>
              </a:ext>
            </a:extLst>
          </p:cNvPr>
          <p:cNvSpPr>
            <a:spLocks noGrp="1"/>
          </p:cNvSpPr>
          <p:nvPr>
            <p:ph type="dt" sz="half" idx="10"/>
          </p:nvPr>
        </p:nvSpPr>
        <p:spPr/>
        <p:txBody>
          <a:bodyPr/>
          <a:lstStyle/>
          <a:p>
            <a:fld id="{E936BBA3-AC89-6647-9444-82F5337CDDE4}" type="datetimeFigureOut">
              <a:rPr lang="en-US" smtClean="0"/>
              <a:t>8/16/2020</a:t>
            </a:fld>
            <a:endParaRPr lang="en-US"/>
          </a:p>
        </p:txBody>
      </p:sp>
      <p:sp>
        <p:nvSpPr>
          <p:cNvPr id="5" name="Footer Placeholder 4">
            <a:extLst>
              <a:ext uri="{FF2B5EF4-FFF2-40B4-BE49-F238E27FC236}">
                <a16:creationId xmlns:a16="http://schemas.microsoft.com/office/drawing/2014/main" id="{FC6EBEF7-E8FE-914C-AD90-6E157E3381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AB814F-0BF3-D442-BB1D-B28D72267B20}"/>
              </a:ext>
            </a:extLst>
          </p:cNvPr>
          <p:cNvSpPr>
            <a:spLocks noGrp="1"/>
          </p:cNvSpPr>
          <p:nvPr>
            <p:ph type="sldNum" sz="quarter" idx="12"/>
          </p:nvPr>
        </p:nvSpPr>
        <p:spPr/>
        <p:txBody>
          <a:bodyPr/>
          <a:lstStyle/>
          <a:p>
            <a:fld id="{7FE8AFB3-1CF2-3E44-985E-0C6E462E18A6}" type="slidenum">
              <a:rPr lang="en-US" smtClean="0"/>
              <a:t>‹#›</a:t>
            </a:fld>
            <a:endParaRPr lang="en-US"/>
          </a:p>
        </p:txBody>
      </p:sp>
    </p:spTree>
    <p:extLst>
      <p:ext uri="{BB962C8B-B14F-4D97-AF65-F5344CB8AC3E}">
        <p14:creationId xmlns:p14="http://schemas.microsoft.com/office/powerpoint/2010/main" val="608387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4091F-0CF3-894E-90EC-AEF74180A7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A28339-47DE-9948-982A-3414008A849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9CEB85-7A2A-CA4F-9DF2-F1DC09CED09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9EC94F-3D48-0D4A-8787-9EA9F580F8AA}"/>
              </a:ext>
            </a:extLst>
          </p:cNvPr>
          <p:cNvSpPr>
            <a:spLocks noGrp="1"/>
          </p:cNvSpPr>
          <p:nvPr>
            <p:ph type="dt" sz="half" idx="10"/>
          </p:nvPr>
        </p:nvSpPr>
        <p:spPr/>
        <p:txBody>
          <a:bodyPr/>
          <a:lstStyle/>
          <a:p>
            <a:fld id="{E936BBA3-AC89-6647-9444-82F5337CDDE4}" type="datetimeFigureOut">
              <a:rPr lang="en-US" smtClean="0"/>
              <a:t>8/16/2020</a:t>
            </a:fld>
            <a:endParaRPr lang="en-US"/>
          </a:p>
        </p:txBody>
      </p:sp>
      <p:sp>
        <p:nvSpPr>
          <p:cNvPr id="6" name="Footer Placeholder 5">
            <a:extLst>
              <a:ext uri="{FF2B5EF4-FFF2-40B4-BE49-F238E27FC236}">
                <a16:creationId xmlns:a16="http://schemas.microsoft.com/office/drawing/2014/main" id="{FA3AAAEE-C75E-8B4E-B013-7BDF3BD14C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16A2F6-E5E7-254A-95DC-9BBA190FAC57}"/>
              </a:ext>
            </a:extLst>
          </p:cNvPr>
          <p:cNvSpPr>
            <a:spLocks noGrp="1"/>
          </p:cNvSpPr>
          <p:nvPr>
            <p:ph type="sldNum" sz="quarter" idx="12"/>
          </p:nvPr>
        </p:nvSpPr>
        <p:spPr/>
        <p:txBody>
          <a:bodyPr/>
          <a:lstStyle/>
          <a:p>
            <a:fld id="{7FE8AFB3-1CF2-3E44-985E-0C6E462E18A6}" type="slidenum">
              <a:rPr lang="en-US" smtClean="0"/>
              <a:t>‹#›</a:t>
            </a:fld>
            <a:endParaRPr lang="en-US"/>
          </a:p>
        </p:txBody>
      </p:sp>
    </p:spTree>
    <p:extLst>
      <p:ext uri="{BB962C8B-B14F-4D97-AF65-F5344CB8AC3E}">
        <p14:creationId xmlns:p14="http://schemas.microsoft.com/office/powerpoint/2010/main" val="2549603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416F5-C8C0-8346-9900-AA1411A65D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E38AEB-E5BA-9D47-BB88-1272A4CF75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C1BC040-14A2-4149-90CE-A89C24AA4C7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F028F6-E38F-6949-8216-1E429AD1F5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10AACA5-BCDC-1944-8AE2-E93C8BEAC90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A7E4B5-6F30-5843-8DD4-D13E38E10726}"/>
              </a:ext>
            </a:extLst>
          </p:cNvPr>
          <p:cNvSpPr>
            <a:spLocks noGrp="1"/>
          </p:cNvSpPr>
          <p:nvPr>
            <p:ph type="dt" sz="half" idx="10"/>
          </p:nvPr>
        </p:nvSpPr>
        <p:spPr/>
        <p:txBody>
          <a:bodyPr/>
          <a:lstStyle/>
          <a:p>
            <a:fld id="{E936BBA3-AC89-6647-9444-82F5337CDDE4}" type="datetimeFigureOut">
              <a:rPr lang="en-US" smtClean="0"/>
              <a:t>8/16/2020</a:t>
            </a:fld>
            <a:endParaRPr lang="en-US"/>
          </a:p>
        </p:txBody>
      </p:sp>
      <p:sp>
        <p:nvSpPr>
          <p:cNvPr id="8" name="Footer Placeholder 7">
            <a:extLst>
              <a:ext uri="{FF2B5EF4-FFF2-40B4-BE49-F238E27FC236}">
                <a16:creationId xmlns:a16="http://schemas.microsoft.com/office/drawing/2014/main" id="{70E746D1-BD91-1141-925E-6EA79B20F6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0BDDCD-8143-D64A-A0EC-DEB67387AC9B}"/>
              </a:ext>
            </a:extLst>
          </p:cNvPr>
          <p:cNvSpPr>
            <a:spLocks noGrp="1"/>
          </p:cNvSpPr>
          <p:nvPr>
            <p:ph type="sldNum" sz="quarter" idx="12"/>
          </p:nvPr>
        </p:nvSpPr>
        <p:spPr/>
        <p:txBody>
          <a:bodyPr/>
          <a:lstStyle/>
          <a:p>
            <a:fld id="{7FE8AFB3-1CF2-3E44-985E-0C6E462E18A6}" type="slidenum">
              <a:rPr lang="en-US" smtClean="0"/>
              <a:t>‹#›</a:t>
            </a:fld>
            <a:endParaRPr lang="en-US"/>
          </a:p>
        </p:txBody>
      </p:sp>
    </p:spTree>
    <p:extLst>
      <p:ext uri="{BB962C8B-B14F-4D97-AF65-F5344CB8AC3E}">
        <p14:creationId xmlns:p14="http://schemas.microsoft.com/office/powerpoint/2010/main" val="26157518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DD90D-FFC0-1647-9005-A6DE4308E6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C38529-0203-3E43-A22F-E3F4483FA87A}"/>
              </a:ext>
            </a:extLst>
          </p:cNvPr>
          <p:cNvSpPr>
            <a:spLocks noGrp="1"/>
          </p:cNvSpPr>
          <p:nvPr>
            <p:ph type="dt" sz="half" idx="10"/>
          </p:nvPr>
        </p:nvSpPr>
        <p:spPr/>
        <p:txBody>
          <a:bodyPr/>
          <a:lstStyle/>
          <a:p>
            <a:fld id="{E936BBA3-AC89-6647-9444-82F5337CDDE4}" type="datetimeFigureOut">
              <a:rPr lang="en-US" smtClean="0"/>
              <a:t>8/16/2020</a:t>
            </a:fld>
            <a:endParaRPr lang="en-US"/>
          </a:p>
        </p:txBody>
      </p:sp>
      <p:sp>
        <p:nvSpPr>
          <p:cNvPr id="4" name="Footer Placeholder 3">
            <a:extLst>
              <a:ext uri="{FF2B5EF4-FFF2-40B4-BE49-F238E27FC236}">
                <a16:creationId xmlns:a16="http://schemas.microsoft.com/office/drawing/2014/main" id="{40A0C629-2F84-694E-A7A3-DD11D594E7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06A6BE-BC18-9C4F-988D-82CF2C5C55FF}"/>
              </a:ext>
            </a:extLst>
          </p:cNvPr>
          <p:cNvSpPr>
            <a:spLocks noGrp="1"/>
          </p:cNvSpPr>
          <p:nvPr>
            <p:ph type="sldNum" sz="quarter" idx="12"/>
          </p:nvPr>
        </p:nvSpPr>
        <p:spPr/>
        <p:txBody>
          <a:bodyPr/>
          <a:lstStyle/>
          <a:p>
            <a:fld id="{7FE8AFB3-1CF2-3E44-985E-0C6E462E18A6}" type="slidenum">
              <a:rPr lang="en-US" smtClean="0"/>
              <a:t>‹#›</a:t>
            </a:fld>
            <a:endParaRPr lang="en-US"/>
          </a:p>
        </p:txBody>
      </p:sp>
    </p:spTree>
    <p:extLst>
      <p:ext uri="{BB962C8B-B14F-4D97-AF65-F5344CB8AC3E}">
        <p14:creationId xmlns:p14="http://schemas.microsoft.com/office/powerpoint/2010/main" val="490424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295461-D7BF-434E-B689-D4F69AF59BC6}"/>
              </a:ext>
            </a:extLst>
          </p:cNvPr>
          <p:cNvSpPr>
            <a:spLocks noGrp="1"/>
          </p:cNvSpPr>
          <p:nvPr>
            <p:ph type="dt" sz="half" idx="10"/>
          </p:nvPr>
        </p:nvSpPr>
        <p:spPr/>
        <p:txBody>
          <a:bodyPr/>
          <a:lstStyle/>
          <a:p>
            <a:fld id="{E936BBA3-AC89-6647-9444-82F5337CDDE4}" type="datetimeFigureOut">
              <a:rPr lang="en-US" smtClean="0"/>
              <a:t>8/16/2020</a:t>
            </a:fld>
            <a:endParaRPr lang="en-US"/>
          </a:p>
        </p:txBody>
      </p:sp>
      <p:sp>
        <p:nvSpPr>
          <p:cNvPr id="3" name="Footer Placeholder 2">
            <a:extLst>
              <a:ext uri="{FF2B5EF4-FFF2-40B4-BE49-F238E27FC236}">
                <a16:creationId xmlns:a16="http://schemas.microsoft.com/office/drawing/2014/main" id="{8FEB0654-18EE-A148-B6FF-22E53EF251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42075B-D46D-BB42-8F86-29AFF4D6A8DE}"/>
              </a:ext>
            </a:extLst>
          </p:cNvPr>
          <p:cNvSpPr>
            <a:spLocks noGrp="1"/>
          </p:cNvSpPr>
          <p:nvPr>
            <p:ph type="sldNum" sz="quarter" idx="12"/>
          </p:nvPr>
        </p:nvSpPr>
        <p:spPr/>
        <p:txBody>
          <a:bodyPr/>
          <a:lstStyle/>
          <a:p>
            <a:fld id="{7FE8AFB3-1CF2-3E44-985E-0C6E462E18A6}" type="slidenum">
              <a:rPr lang="en-US" smtClean="0"/>
              <a:t>‹#›</a:t>
            </a:fld>
            <a:endParaRPr lang="en-US"/>
          </a:p>
        </p:txBody>
      </p:sp>
    </p:spTree>
    <p:extLst>
      <p:ext uri="{BB962C8B-B14F-4D97-AF65-F5344CB8AC3E}">
        <p14:creationId xmlns:p14="http://schemas.microsoft.com/office/powerpoint/2010/main" val="33445584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C0ED8-D9CE-6442-B968-99D075C6E8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4BE924-01F0-1742-B2A0-B02CFC8464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7AB512-362F-8F41-BDD7-BAF8B9C7CE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D69B3C2-38E7-A142-AF3C-73B0F55F5E57}"/>
              </a:ext>
            </a:extLst>
          </p:cNvPr>
          <p:cNvSpPr>
            <a:spLocks noGrp="1"/>
          </p:cNvSpPr>
          <p:nvPr>
            <p:ph type="dt" sz="half" idx="10"/>
          </p:nvPr>
        </p:nvSpPr>
        <p:spPr/>
        <p:txBody>
          <a:bodyPr/>
          <a:lstStyle/>
          <a:p>
            <a:fld id="{E936BBA3-AC89-6647-9444-82F5337CDDE4}" type="datetimeFigureOut">
              <a:rPr lang="en-US" smtClean="0"/>
              <a:t>8/16/2020</a:t>
            </a:fld>
            <a:endParaRPr lang="en-US"/>
          </a:p>
        </p:txBody>
      </p:sp>
      <p:sp>
        <p:nvSpPr>
          <p:cNvPr id="6" name="Footer Placeholder 5">
            <a:extLst>
              <a:ext uri="{FF2B5EF4-FFF2-40B4-BE49-F238E27FC236}">
                <a16:creationId xmlns:a16="http://schemas.microsoft.com/office/drawing/2014/main" id="{B8AE490A-03D2-644C-B429-AFC1278DA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452036-A1C8-4F47-915D-DE4EFD61B98C}"/>
              </a:ext>
            </a:extLst>
          </p:cNvPr>
          <p:cNvSpPr>
            <a:spLocks noGrp="1"/>
          </p:cNvSpPr>
          <p:nvPr>
            <p:ph type="sldNum" sz="quarter" idx="12"/>
          </p:nvPr>
        </p:nvSpPr>
        <p:spPr/>
        <p:txBody>
          <a:bodyPr/>
          <a:lstStyle/>
          <a:p>
            <a:fld id="{7FE8AFB3-1CF2-3E44-985E-0C6E462E18A6}" type="slidenum">
              <a:rPr lang="en-US" smtClean="0"/>
              <a:t>‹#›</a:t>
            </a:fld>
            <a:endParaRPr lang="en-US"/>
          </a:p>
        </p:txBody>
      </p:sp>
    </p:spTree>
    <p:extLst>
      <p:ext uri="{BB962C8B-B14F-4D97-AF65-F5344CB8AC3E}">
        <p14:creationId xmlns:p14="http://schemas.microsoft.com/office/powerpoint/2010/main" val="2751661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rm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lstStyle/>
          <a:p>
            <a:fld id="{6FE8C025-CD7A-4966-867E-81CF82B15267}" type="datetime2">
              <a:rPr lang="en-US" smtClean="0"/>
              <a:t>Sunday, August 16, 2020</a:t>
            </a:fld>
            <a:endParaRPr lang="en-US"/>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2472670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4C703-9BA2-8B4C-8F57-897048F33C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AE74FF-A14E-EC4E-A5E5-6147AA691C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07A3F4-A0C8-1542-9739-53A4C4058D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2F4795C-A7DB-204B-8BAE-6A2D2D6AE10F}"/>
              </a:ext>
            </a:extLst>
          </p:cNvPr>
          <p:cNvSpPr>
            <a:spLocks noGrp="1"/>
          </p:cNvSpPr>
          <p:nvPr>
            <p:ph type="dt" sz="half" idx="10"/>
          </p:nvPr>
        </p:nvSpPr>
        <p:spPr/>
        <p:txBody>
          <a:bodyPr/>
          <a:lstStyle/>
          <a:p>
            <a:fld id="{E936BBA3-AC89-6647-9444-82F5337CDDE4}" type="datetimeFigureOut">
              <a:rPr lang="en-US" smtClean="0"/>
              <a:t>8/16/2020</a:t>
            </a:fld>
            <a:endParaRPr lang="en-US"/>
          </a:p>
        </p:txBody>
      </p:sp>
      <p:sp>
        <p:nvSpPr>
          <p:cNvPr id="6" name="Footer Placeholder 5">
            <a:extLst>
              <a:ext uri="{FF2B5EF4-FFF2-40B4-BE49-F238E27FC236}">
                <a16:creationId xmlns:a16="http://schemas.microsoft.com/office/drawing/2014/main" id="{13C829A2-EA2E-1244-8BD3-947EB5FAD9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D72137-F1B1-7C45-909D-86E8A1440622}"/>
              </a:ext>
            </a:extLst>
          </p:cNvPr>
          <p:cNvSpPr>
            <a:spLocks noGrp="1"/>
          </p:cNvSpPr>
          <p:nvPr>
            <p:ph type="sldNum" sz="quarter" idx="12"/>
          </p:nvPr>
        </p:nvSpPr>
        <p:spPr/>
        <p:txBody>
          <a:bodyPr/>
          <a:lstStyle/>
          <a:p>
            <a:fld id="{7FE8AFB3-1CF2-3E44-985E-0C6E462E18A6}" type="slidenum">
              <a:rPr lang="en-US" smtClean="0"/>
              <a:t>‹#›</a:t>
            </a:fld>
            <a:endParaRPr lang="en-US"/>
          </a:p>
        </p:txBody>
      </p:sp>
    </p:spTree>
    <p:extLst>
      <p:ext uri="{BB962C8B-B14F-4D97-AF65-F5344CB8AC3E}">
        <p14:creationId xmlns:p14="http://schemas.microsoft.com/office/powerpoint/2010/main" val="4090284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79FD7-92E7-AB45-BE60-B5F8917F93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9D3483-1BE6-E74D-A395-97FE2E2C35F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F0F890-32E3-C744-9234-70A16E66596F}"/>
              </a:ext>
            </a:extLst>
          </p:cNvPr>
          <p:cNvSpPr>
            <a:spLocks noGrp="1"/>
          </p:cNvSpPr>
          <p:nvPr>
            <p:ph type="dt" sz="half" idx="10"/>
          </p:nvPr>
        </p:nvSpPr>
        <p:spPr/>
        <p:txBody>
          <a:bodyPr/>
          <a:lstStyle/>
          <a:p>
            <a:fld id="{E936BBA3-AC89-6647-9444-82F5337CDDE4}" type="datetimeFigureOut">
              <a:rPr lang="en-US" smtClean="0"/>
              <a:t>8/16/2020</a:t>
            </a:fld>
            <a:endParaRPr lang="en-US"/>
          </a:p>
        </p:txBody>
      </p:sp>
      <p:sp>
        <p:nvSpPr>
          <p:cNvPr id="5" name="Footer Placeholder 4">
            <a:extLst>
              <a:ext uri="{FF2B5EF4-FFF2-40B4-BE49-F238E27FC236}">
                <a16:creationId xmlns:a16="http://schemas.microsoft.com/office/drawing/2014/main" id="{13C3FA95-6E00-3141-86C5-8271F7D282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5A3589-6C9F-794B-97CE-1D6971BAB2AF}"/>
              </a:ext>
            </a:extLst>
          </p:cNvPr>
          <p:cNvSpPr>
            <a:spLocks noGrp="1"/>
          </p:cNvSpPr>
          <p:nvPr>
            <p:ph type="sldNum" sz="quarter" idx="12"/>
          </p:nvPr>
        </p:nvSpPr>
        <p:spPr/>
        <p:txBody>
          <a:bodyPr/>
          <a:lstStyle/>
          <a:p>
            <a:fld id="{7FE8AFB3-1CF2-3E44-985E-0C6E462E18A6}" type="slidenum">
              <a:rPr lang="en-US" smtClean="0"/>
              <a:t>‹#›</a:t>
            </a:fld>
            <a:endParaRPr lang="en-US"/>
          </a:p>
        </p:txBody>
      </p:sp>
    </p:spTree>
    <p:extLst>
      <p:ext uri="{BB962C8B-B14F-4D97-AF65-F5344CB8AC3E}">
        <p14:creationId xmlns:p14="http://schemas.microsoft.com/office/powerpoint/2010/main" val="2307220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44097A-0C4A-7E4F-9D16-939B795EB6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7348B4-C717-7640-8046-24508382A13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A7A186-C448-CD42-98A3-E5300E84E094}"/>
              </a:ext>
            </a:extLst>
          </p:cNvPr>
          <p:cNvSpPr>
            <a:spLocks noGrp="1"/>
          </p:cNvSpPr>
          <p:nvPr>
            <p:ph type="dt" sz="half" idx="10"/>
          </p:nvPr>
        </p:nvSpPr>
        <p:spPr/>
        <p:txBody>
          <a:bodyPr/>
          <a:lstStyle/>
          <a:p>
            <a:fld id="{E936BBA3-AC89-6647-9444-82F5337CDDE4}" type="datetimeFigureOut">
              <a:rPr lang="en-US" smtClean="0"/>
              <a:t>8/16/2020</a:t>
            </a:fld>
            <a:endParaRPr lang="en-US"/>
          </a:p>
        </p:txBody>
      </p:sp>
      <p:sp>
        <p:nvSpPr>
          <p:cNvPr id="5" name="Footer Placeholder 4">
            <a:extLst>
              <a:ext uri="{FF2B5EF4-FFF2-40B4-BE49-F238E27FC236}">
                <a16:creationId xmlns:a16="http://schemas.microsoft.com/office/drawing/2014/main" id="{44E09C38-C093-8541-B72E-8308626767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74D6D7-4965-1F4D-B07F-A7B6D03F34F5}"/>
              </a:ext>
            </a:extLst>
          </p:cNvPr>
          <p:cNvSpPr>
            <a:spLocks noGrp="1"/>
          </p:cNvSpPr>
          <p:nvPr>
            <p:ph type="sldNum" sz="quarter" idx="12"/>
          </p:nvPr>
        </p:nvSpPr>
        <p:spPr/>
        <p:txBody>
          <a:bodyPr/>
          <a:lstStyle/>
          <a:p>
            <a:fld id="{7FE8AFB3-1CF2-3E44-985E-0C6E462E18A6}" type="slidenum">
              <a:rPr lang="en-US" smtClean="0"/>
              <a:t>‹#›</a:t>
            </a:fld>
            <a:endParaRPr lang="en-US"/>
          </a:p>
        </p:txBody>
      </p:sp>
    </p:spTree>
    <p:extLst>
      <p:ext uri="{BB962C8B-B14F-4D97-AF65-F5344CB8AC3E}">
        <p14:creationId xmlns:p14="http://schemas.microsoft.com/office/powerpoint/2010/main" val="9802778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14E1C-8E46-4401-9895-CF40C2F20A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47165F-EE99-4909-AC0B-25AF597740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A8DB11-55FE-4ED0-9FCF-81107A2E302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AE1468F-D5D7-4FC1-A815-CCBF2AEDF8E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D9B3EF1-4D6A-4A6E-A89E-1D832B345B9C}"/>
              </a:ext>
            </a:extLst>
          </p:cNvPr>
          <p:cNvSpPr>
            <a:spLocks noGrp="1"/>
          </p:cNvSpPr>
          <p:nvPr>
            <p:ph type="sldNum" sz="quarter" idx="12"/>
          </p:nvPr>
        </p:nvSpPr>
        <p:spPr/>
        <p:txBody>
          <a:bodyPr/>
          <a:lstStyle>
            <a:lvl1pPr>
              <a:defRPr/>
            </a:lvl1pPr>
          </a:lstStyle>
          <a:p>
            <a:fld id="{9F90F2F9-0145-45C2-AECF-0E8B337195D2}" type="slidenum">
              <a:rPr lang="en-US" altLang="en-US"/>
              <a:pPr/>
              <a:t>‹#›</a:t>
            </a:fld>
            <a:endParaRPr lang="en-US" altLang="en-US"/>
          </a:p>
        </p:txBody>
      </p:sp>
    </p:spTree>
    <p:extLst>
      <p:ext uri="{BB962C8B-B14F-4D97-AF65-F5344CB8AC3E}">
        <p14:creationId xmlns:p14="http://schemas.microsoft.com/office/powerpoint/2010/main" val="10745316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CDB3-028F-470E-A297-616223DABC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7F82ED-0FF9-4841-B3B8-70EBE174D0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D25A6D-7EF3-470B-9961-ED634DB3029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BCAD939-2B29-476E-AD4A-E41A6A106B6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23FC99D-DD3E-4928-8547-27C73E94EC1C}"/>
              </a:ext>
            </a:extLst>
          </p:cNvPr>
          <p:cNvSpPr>
            <a:spLocks noGrp="1"/>
          </p:cNvSpPr>
          <p:nvPr>
            <p:ph type="sldNum" sz="quarter" idx="12"/>
          </p:nvPr>
        </p:nvSpPr>
        <p:spPr/>
        <p:txBody>
          <a:bodyPr/>
          <a:lstStyle>
            <a:lvl1pPr>
              <a:defRPr/>
            </a:lvl1pPr>
          </a:lstStyle>
          <a:p>
            <a:fld id="{AE63E637-47AF-4D97-8DE8-06D7FF82239D}" type="slidenum">
              <a:rPr lang="en-US" altLang="en-US"/>
              <a:pPr/>
              <a:t>‹#›</a:t>
            </a:fld>
            <a:endParaRPr lang="en-US" altLang="en-US"/>
          </a:p>
        </p:txBody>
      </p:sp>
    </p:spTree>
    <p:extLst>
      <p:ext uri="{BB962C8B-B14F-4D97-AF65-F5344CB8AC3E}">
        <p14:creationId xmlns:p14="http://schemas.microsoft.com/office/powerpoint/2010/main" val="3606136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EAF5-9E79-45D0-8EAA-7345D2FFA8C7}"/>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4BDDAC-AC9F-48BC-B323-92AAB901CB23}"/>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519D07EC-18B5-417F-B0E9-5CCAB605AA0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B5906A0-3C05-46A5-A65E-B0F1A1ED470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6700B5E-3717-45AD-815E-FB9E5ECA1F5F}"/>
              </a:ext>
            </a:extLst>
          </p:cNvPr>
          <p:cNvSpPr>
            <a:spLocks noGrp="1"/>
          </p:cNvSpPr>
          <p:nvPr>
            <p:ph type="sldNum" sz="quarter" idx="12"/>
          </p:nvPr>
        </p:nvSpPr>
        <p:spPr/>
        <p:txBody>
          <a:bodyPr/>
          <a:lstStyle>
            <a:lvl1pPr>
              <a:defRPr/>
            </a:lvl1pPr>
          </a:lstStyle>
          <a:p>
            <a:fld id="{E80CC95A-AE03-4ADE-BFFA-8FA4CAFC0879}" type="slidenum">
              <a:rPr lang="en-US" altLang="en-US"/>
              <a:pPr/>
              <a:t>‹#›</a:t>
            </a:fld>
            <a:endParaRPr lang="en-US" altLang="en-US"/>
          </a:p>
        </p:txBody>
      </p:sp>
    </p:spTree>
    <p:extLst>
      <p:ext uri="{BB962C8B-B14F-4D97-AF65-F5344CB8AC3E}">
        <p14:creationId xmlns:p14="http://schemas.microsoft.com/office/powerpoint/2010/main" val="5648135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0F93E-4E25-4C1C-9F45-BA9A132039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D4251F-3CA0-4F0A-9E4C-36836EF29F97}"/>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E85A47-E157-4E40-8AC4-3B7D3B50C7D1}"/>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6874E0-7ED7-4279-A993-B94547E4693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5DF9E9E-7F77-41F7-AD2E-880F8CD8B34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C9C1019-DF86-4224-9B20-3255E65D91E5}"/>
              </a:ext>
            </a:extLst>
          </p:cNvPr>
          <p:cNvSpPr>
            <a:spLocks noGrp="1"/>
          </p:cNvSpPr>
          <p:nvPr>
            <p:ph type="sldNum" sz="quarter" idx="12"/>
          </p:nvPr>
        </p:nvSpPr>
        <p:spPr/>
        <p:txBody>
          <a:bodyPr/>
          <a:lstStyle>
            <a:lvl1pPr>
              <a:defRPr/>
            </a:lvl1pPr>
          </a:lstStyle>
          <a:p>
            <a:fld id="{0550D88F-341B-4D19-B4D0-25FB39EF1E4A}" type="slidenum">
              <a:rPr lang="en-US" altLang="en-US"/>
              <a:pPr/>
              <a:t>‹#›</a:t>
            </a:fld>
            <a:endParaRPr lang="en-US" altLang="en-US"/>
          </a:p>
        </p:txBody>
      </p:sp>
    </p:spTree>
    <p:extLst>
      <p:ext uri="{BB962C8B-B14F-4D97-AF65-F5344CB8AC3E}">
        <p14:creationId xmlns:p14="http://schemas.microsoft.com/office/powerpoint/2010/main" val="1220301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519B2-D88A-4E53-8C65-7AD4DB291934}"/>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E6FF1A-8C82-459E-A38E-2AF4C8595BD1}"/>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1B5150-2666-4009-9DDF-19023E1FD2B4}"/>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124958-8F22-4D3C-B1C0-116455F44163}"/>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94E69A-53D5-45B1-8C74-B2F3CEC2126F}"/>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395ADB-1236-4AD3-BD90-53C236F26B88}"/>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960ED7FA-675B-4DAC-8C7D-F86771D49F97}"/>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FA5D14D8-73F9-4109-ACBB-460451885683}"/>
              </a:ext>
            </a:extLst>
          </p:cNvPr>
          <p:cNvSpPr>
            <a:spLocks noGrp="1"/>
          </p:cNvSpPr>
          <p:nvPr>
            <p:ph type="sldNum" sz="quarter" idx="12"/>
          </p:nvPr>
        </p:nvSpPr>
        <p:spPr/>
        <p:txBody>
          <a:bodyPr/>
          <a:lstStyle>
            <a:lvl1pPr>
              <a:defRPr/>
            </a:lvl1pPr>
          </a:lstStyle>
          <a:p>
            <a:fld id="{F40A2FBF-04DD-4C52-8C0A-7C846AB9C1E0}" type="slidenum">
              <a:rPr lang="en-US" altLang="en-US"/>
              <a:pPr/>
              <a:t>‹#›</a:t>
            </a:fld>
            <a:endParaRPr lang="en-US" altLang="en-US"/>
          </a:p>
        </p:txBody>
      </p:sp>
    </p:spTree>
    <p:extLst>
      <p:ext uri="{BB962C8B-B14F-4D97-AF65-F5344CB8AC3E}">
        <p14:creationId xmlns:p14="http://schemas.microsoft.com/office/powerpoint/2010/main" val="9751528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1ADD2-4A24-4373-9256-4751DDC03F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C67EFD-66C2-4B69-994A-27B81D428199}"/>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5148919A-15BD-4C2B-903F-AF89DAA5B927}"/>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822BF3E2-E44D-4296-A068-C4FFF5F52DBD}"/>
              </a:ext>
            </a:extLst>
          </p:cNvPr>
          <p:cNvSpPr>
            <a:spLocks noGrp="1"/>
          </p:cNvSpPr>
          <p:nvPr>
            <p:ph type="sldNum" sz="quarter" idx="12"/>
          </p:nvPr>
        </p:nvSpPr>
        <p:spPr/>
        <p:txBody>
          <a:bodyPr/>
          <a:lstStyle>
            <a:lvl1pPr>
              <a:defRPr/>
            </a:lvl1pPr>
          </a:lstStyle>
          <a:p>
            <a:fld id="{EF9D4643-806C-4A8F-903A-680CD2E59159}" type="slidenum">
              <a:rPr lang="en-US" altLang="en-US"/>
              <a:pPr/>
              <a:t>‹#›</a:t>
            </a:fld>
            <a:endParaRPr lang="en-US" altLang="en-US"/>
          </a:p>
        </p:txBody>
      </p:sp>
    </p:spTree>
    <p:extLst>
      <p:ext uri="{BB962C8B-B14F-4D97-AF65-F5344CB8AC3E}">
        <p14:creationId xmlns:p14="http://schemas.microsoft.com/office/powerpoint/2010/main" val="7780360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3E47B3-7A19-4053-BAB9-1E18440B2AC2}"/>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0CD49F4-16B3-438A-AE5B-DB8430332B20}"/>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C1F53840-3583-48CB-BC0F-60C9CB59C12F}"/>
              </a:ext>
            </a:extLst>
          </p:cNvPr>
          <p:cNvSpPr>
            <a:spLocks noGrp="1"/>
          </p:cNvSpPr>
          <p:nvPr>
            <p:ph type="sldNum" sz="quarter" idx="12"/>
          </p:nvPr>
        </p:nvSpPr>
        <p:spPr/>
        <p:txBody>
          <a:bodyPr/>
          <a:lstStyle>
            <a:lvl1pPr>
              <a:defRPr/>
            </a:lvl1pPr>
          </a:lstStyle>
          <a:p>
            <a:fld id="{B89BD1BF-4DBD-4EC9-B6C9-2CAF531DDF85}" type="slidenum">
              <a:rPr lang="en-US" altLang="en-US"/>
              <a:pPr/>
              <a:t>‹#›</a:t>
            </a:fld>
            <a:endParaRPr lang="en-US" altLang="en-US"/>
          </a:p>
        </p:txBody>
      </p:sp>
    </p:spTree>
    <p:extLst>
      <p:ext uri="{BB962C8B-B14F-4D97-AF65-F5344CB8AC3E}">
        <p14:creationId xmlns:p14="http://schemas.microsoft.com/office/powerpoint/2010/main" val="649631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4644CBB8-40B8-42F8-9172-07A476341DDA}"/>
              </a:ext>
            </a:extLst>
          </p:cNvPr>
          <p:cNvGrpSpPr/>
          <p:nvPr/>
        </p:nvGrpSpPr>
        <p:grpSpPr>
          <a:xfrm>
            <a:off x="356481" y="879007"/>
            <a:ext cx="734257" cy="760506"/>
            <a:chOff x="5243759" y="1363788"/>
            <a:chExt cx="734257" cy="760506"/>
          </a:xfrm>
        </p:grpSpPr>
        <p:sp>
          <p:nvSpPr>
            <p:cNvPr id="49" name="Freeform 5">
              <a:extLst>
                <a:ext uri="{FF2B5EF4-FFF2-40B4-BE49-F238E27FC236}">
                  <a16:creationId xmlns:a16="http://schemas.microsoft.com/office/drawing/2014/main" id="{35CE073E-302A-4AA7-98C7-8667DDDCFA18}"/>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Freeform 6">
              <a:extLst>
                <a:ext uri="{FF2B5EF4-FFF2-40B4-BE49-F238E27FC236}">
                  <a16:creationId xmlns:a16="http://schemas.microsoft.com/office/drawing/2014/main" id="{4FD1AE2F-DD70-4E93-B905-E052A23F0B1C}"/>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Freeform 8">
              <a:extLst>
                <a:ext uri="{FF2B5EF4-FFF2-40B4-BE49-F238E27FC236}">
                  <a16:creationId xmlns:a16="http://schemas.microsoft.com/office/drawing/2014/main" id="{E8D529E5-8838-47F0-98A4-2D46F11E499C}"/>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5DA2564-D3DB-48AD-83F0-6CC6B5743960}"/>
              </a:ext>
            </a:extLst>
          </p:cNvPr>
          <p:cNvSpPr>
            <a:spLocks noGrp="1"/>
          </p:cNvSpPr>
          <p:nvPr>
            <p:ph type="title"/>
          </p:nvPr>
        </p:nvSpPr>
        <p:spPr>
          <a:xfrm>
            <a:off x="563563" y="474345"/>
            <a:ext cx="11077574" cy="2954655"/>
          </a:xfrm>
        </p:spPr>
        <p:txBody>
          <a:bodyPr vert="horz" wrap="square" lIns="0" tIns="0" rIns="0" bIns="0" rtlCol="0" anchor="b" anchorCtr="0">
            <a:normAutofit/>
          </a:bodyPr>
          <a:lstStyle>
            <a:lvl1pPr>
              <a:defRPr lang="en-US" sz="6400" dirty="0"/>
            </a:lvl1pPr>
          </a:lstStyle>
          <a:p>
            <a:pPr lvl="0">
              <a:lnSpc>
                <a:spcPct val="100000"/>
              </a:lnSpc>
            </a:pPr>
            <a:r>
              <a:rPr lang="en-US"/>
              <a:t>Click to edit Master title style</a:t>
            </a:r>
            <a:endParaRPr lang="en-US" dirty="0"/>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fld id="{FE809929-0719-4517-94D6-FDF7F99E70F6}" type="datetime2">
              <a:rPr lang="en-US" smtClean="0"/>
              <a:t>Sunday, August 16, 2020</a:t>
            </a:fld>
            <a:endParaRPr lang="en-US"/>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 name="Text Placeholder 2">
            <a:extLst>
              <a:ext uri="{FF2B5EF4-FFF2-40B4-BE49-F238E27FC236}">
                <a16:creationId xmlns:a16="http://schemas.microsoft.com/office/drawing/2014/main" id="{76EEA752-36DA-440B-8747-0EB2914080EE}"/>
              </a:ext>
            </a:extLst>
          </p:cNvPr>
          <p:cNvSpPr>
            <a:spLocks noGrp="1"/>
          </p:cNvSpPr>
          <p:nvPr>
            <p:ph type="body" idx="1"/>
          </p:nvPr>
        </p:nvSpPr>
        <p:spPr>
          <a:xfrm>
            <a:off x="566271" y="3629772"/>
            <a:ext cx="11074866" cy="2678953"/>
          </a:xfrm>
        </p:spPr>
        <p:txBody>
          <a:bodyPr>
            <a:normAutofit/>
          </a:bodyPr>
          <a:lstStyle>
            <a:lvl1pPr marL="0" indent="0">
              <a:lnSpc>
                <a:spcPct val="110000"/>
              </a:lnSpc>
              <a:spcBef>
                <a:spcPts val="0"/>
              </a:spcBef>
              <a:buNone/>
              <a:defRPr sz="2400">
                <a:solidFill>
                  <a:schemeClr val="tx1">
                    <a:alpha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1" name="Freeform: Shape 40">
            <a:extLst>
              <a:ext uri="{FF2B5EF4-FFF2-40B4-BE49-F238E27FC236}">
                <a16:creationId xmlns:a16="http://schemas.microsoft.com/office/drawing/2014/main" id="{0BCC02B0-8581-4752-B7BC-3CE1EF17B9F7}"/>
              </a:ext>
            </a:extLst>
          </p:cNvPr>
          <p:cNvSpPr>
            <a:spLocks noChangeAspect="1"/>
          </p:cNvSpPr>
          <p:nvPr/>
        </p:nvSpPr>
        <p:spPr>
          <a:xfrm rot="18900000">
            <a:off x="11209132" y="4448189"/>
            <a:ext cx="999200" cy="1262947"/>
          </a:xfrm>
          <a:custGeom>
            <a:avLst/>
            <a:gdLst>
              <a:gd name="connsiteX0" fmla="*/ 540000 w 999200"/>
              <a:gd name="connsiteY0" fmla="*/ 0 h 1262947"/>
              <a:gd name="connsiteX1" fmla="*/ 999200 w 999200"/>
              <a:gd name="connsiteY1" fmla="*/ 815317 h 1262947"/>
              <a:gd name="connsiteX2" fmla="*/ 552185 w 999200"/>
              <a:gd name="connsiteY2" fmla="*/ 1262333 h 1262947"/>
              <a:gd name="connsiteX3" fmla="*/ 540000 w 999200"/>
              <a:gd name="connsiteY3" fmla="*/ 1262947 h 1262947"/>
              <a:gd name="connsiteX4" fmla="*/ 0 w 999200"/>
              <a:gd name="connsiteY4" fmla="*/ 992947 h 1262947"/>
              <a:gd name="connsiteX5" fmla="*/ 10971 w 999200"/>
              <a:gd name="connsiteY5" fmla="*/ 938533 h 1262947"/>
              <a:gd name="connsiteX6" fmla="*/ 15626 w 999200"/>
              <a:gd name="connsiteY6" fmla="*/ 931034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200" h="1262947">
                <a:moveTo>
                  <a:pt x="540000" y="0"/>
                </a:moveTo>
                <a:lnTo>
                  <a:pt x="999200" y="815317"/>
                </a:lnTo>
                <a:lnTo>
                  <a:pt x="552185" y="1262333"/>
                </a:lnTo>
                <a:lnTo>
                  <a:pt x="540000" y="1262947"/>
                </a:lnTo>
                <a:cubicBezTo>
                  <a:pt x="241766" y="1262947"/>
                  <a:pt x="0" y="1142064"/>
                  <a:pt x="0" y="992947"/>
                </a:cubicBezTo>
                <a:cubicBezTo>
                  <a:pt x="0" y="974307"/>
                  <a:pt x="3778" y="956109"/>
                  <a:pt x="10971" y="938533"/>
                </a:cubicBezTo>
                <a:lnTo>
                  <a:pt x="15626" y="931034"/>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Freeform: Shape 42">
            <a:extLst>
              <a:ext uri="{FF2B5EF4-FFF2-40B4-BE49-F238E27FC236}">
                <a16:creationId xmlns:a16="http://schemas.microsoft.com/office/drawing/2014/main" id="{EA0FF4DB-8180-4D26-AEAE-7ECDB670F71D}"/>
              </a:ext>
            </a:extLst>
          </p:cNvPr>
          <p:cNvSpPr/>
          <p:nvPr/>
        </p:nvSpPr>
        <p:spPr>
          <a:xfrm rot="2700000">
            <a:off x="11686937" y="4853516"/>
            <a:ext cx="540000" cy="978284"/>
          </a:xfrm>
          <a:custGeom>
            <a:avLst/>
            <a:gdLst>
              <a:gd name="connsiteX0" fmla="*/ 113288 w 540000"/>
              <a:gd name="connsiteY0" fmla="*/ 0 h 978284"/>
              <a:gd name="connsiteX1" fmla="*/ 539386 w 540000"/>
              <a:gd name="connsiteY1" fmla="*/ 426099 h 978284"/>
              <a:gd name="connsiteX2" fmla="*/ 540000 w 540000"/>
              <a:gd name="connsiteY2" fmla="*/ 438284 h 978284"/>
              <a:gd name="connsiteX3" fmla="*/ 270000 w 540000"/>
              <a:gd name="connsiteY3" fmla="*/ 978284 h 978284"/>
              <a:gd name="connsiteX4" fmla="*/ 0 w 540000"/>
              <a:gd name="connsiteY4" fmla="*/ 438284 h 978284"/>
              <a:gd name="connsiteX5" fmla="*/ 79081 w 540000"/>
              <a:gd name="connsiteY5" fmla="*/ 56446 h 9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 h="978284">
                <a:moveTo>
                  <a:pt x="113288" y="0"/>
                </a:moveTo>
                <a:lnTo>
                  <a:pt x="539386" y="426099"/>
                </a:lnTo>
                <a:lnTo>
                  <a:pt x="540000" y="438284"/>
                </a:lnTo>
                <a:cubicBezTo>
                  <a:pt x="540000" y="736518"/>
                  <a:pt x="419117" y="978284"/>
                  <a:pt x="270000" y="978284"/>
                </a:cubicBezTo>
                <a:cubicBezTo>
                  <a:pt x="120883" y="978284"/>
                  <a:pt x="0" y="736518"/>
                  <a:pt x="0" y="438284"/>
                </a:cubicBezTo>
                <a:cubicBezTo>
                  <a:pt x="0" y="289167"/>
                  <a:pt x="30220" y="154167"/>
                  <a:pt x="79081" y="56446"/>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015909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EF7BB-3E49-450C-A18A-B27CFC1BC7BF}"/>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6A5D59-B4E0-443C-B5CD-D4E073198770}"/>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010D0F-573F-4324-A839-44A88072B5BD}"/>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1F77C4-C3FB-48F5-9EFD-CCDD843D89C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2478798-02D4-4A78-8FAF-043E85F632C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10A7870-3AD4-4492-8DC3-89A3E28CF3C7}"/>
              </a:ext>
            </a:extLst>
          </p:cNvPr>
          <p:cNvSpPr>
            <a:spLocks noGrp="1"/>
          </p:cNvSpPr>
          <p:nvPr>
            <p:ph type="sldNum" sz="quarter" idx="12"/>
          </p:nvPr>
        </p:nvSpPr>
        <p:spPr/>
        <p:txBody>
          <a:bodyPr/>
          <a:lstStyle>
            <a:lvl1pPr>
              <a:defRPr/>
            </a:lvl1pPr>
          </a:lstStyle>
          <a:p>
            <a:fld id="{794BEC6D-49D8-4696-A587-2E12189E2E20}" type="slidenum">
              <a:rPr lang="en-US" altLang="en-US"/>
              <a:pPr/>
              <a:t>‹#›</a:t>
            </a:fld>
            <a:endParaRPr lang="en-US" altLang="en-US"/>
          </a:p>
        </p:txBody>
      </p:sp>
    </p:spTree>
    <p:extLst>
      <p:ext uri="{BB962C8B-B14F-4D97-AF65-F5344CB8AC3E}">
        <p14:creationId xmlns:p14="http://schemas.microsoft.com/office/powerpoint/2010/main" val="42863406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A9F35-DD57-4D87-819D-75BA6D307AC5}"/>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7C0311-2A1D-4BC0-8A8A-3AE104B75245}"/>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897D09-42B2-4478-B4C8-C344E6333EC6}"/>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CBBB8D-E240-45DC-87D5-93B7AFE01BA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2A42689-5B3C-495F-9482-DEA968D22B8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8B55D2A-680A-4662-A904-FA5E599B1689}"/>
              </a:ext>
            </a:extLst>
          </p:cNvPr>
          <p:cNvSpPr>
            <a:spLocks noGrp="1"/>
          </p:cNvSpPr>
          <p:nvPr>
            <p:ph type="sldNum" sz="quarter" idx="12"/>
          </p:nvPr>
        </p:nvSpPr>
        <p:spPr/>
        <p:txBody>
          <a:bodyPr/>
          <a:lstStyle>
            <a:lvl1pPr>
              <a:defRPr/>
            </a:lvl1pPr>
          </a:lstStyle>
          <a:p>
            <a:fld id="{871167F4-B527-4653-98A5-D09362790D8C}" type="slidenum">
              <a:rPr lang="en-US" altLang="en-US"/>
              <a:pPr/>
              <a:t>‹#›</a:t>
            </a:fld>
            <a:endParaRPr lang="en-US" altLang="en-US"/>
          </a:p>
        </p:txBody>
      </p:sp>
    </p:spTree>
    <p:extLst>
      <p:ext uri="{BB962C8B-B14F-4D97-AF65-F5344CB8AC3E}">
        <p14:creationId xmlns:p14="http://schemas.microsoft.com/office/powerpoint/2010/main" val="17926300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7F9B2-B064-4317-921C-26ABB33793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7A141B-574D-49A2-8429-AC4A7883C1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8776BA-0F2D-4BF9-B9A2-127F6477AFD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41D97B5-D92E-40CC-BC3B-F57168EE123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7BFA976-CAFB-4B50-A828-476BC2FB5D6C}"/>
              </a:ext>
            </a:extLst>
          </p:cNvPr>
          <p:cNvSpPr>
            <a:spLocks noGrp="1"/>
          </p:cNvSpPr>
          <p:nvPr>
            <p:ph type="sldNum" sz="quarter" idx="12"/>
          </p:nvPr>
        </p:nvSpPr>
        <p:spPr/>
        <p:txBody>
          <a:bodyPr/>
          <a:lstStyle>
            <a:lvl1pPr>
              <a:defRPr/>
            </a:lvl1pPr>
          </a:lstStyle>
          <a:p>
            <a:fld id="{DBF7A8E0-1643-4EDC-A2E8-099BAE22863A}" type="slidenum">
              <a:rPr lang="en-US" altLang="en-US"/>
              <a:pPr/>
              <a:t>‹#›</a:t>
            </a:fld>
            <a:endParaRPr lang="en-US" altLang="en-US"/>
          </a:p>
        </p:txBody>
      </p:sp>
    </p:spTree>
    <p:extLst>
      <p:ext uri="{BB962C8B-B14F-4D97-AF65-F5344CB8AC3E}">
        <p14:creationId xmlns:p14="http://schemas.microsoft.com/office/powerpoint/2010/main" val="409876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C395AC-4ED6-4D96-8008-871260963B73}"/>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50EACC-00C3-40C0-9F23-FE50BEB089D3}"/>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32AC2B-5DD7-4D68-9EAF-214A85354C0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780D8EE-9149-4C4F-BD86-7F55D283A26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D241D58-7950-46AE-A777-42C5783831AD}"/>
              </a:ext>
            </a:extLst>
          </p:cNvPr>
          <p:cNvSpPr>
            <a:spLocks noGrp="1"/>
          </p:cNvSpPr>
          <p:nvPr>
            <p:ph type="sldNum" sz="quarter" idx="12"/>
          </p:nvPr>
        </p:nvSpPr>
        <p:spPr/>
        <p:txBody>
          <a:bodyPr/>
          <a:lstStyle>
            <a:lvl1pPr>
              <a:defRPr/>
            </a:lvl1pPr>
          </a:lstStyle>
          <a:p>
            <a:fld id="{3AF84A51-4557-47FE-A0D2-64423E5AF91B}" type="slidenum">
              <a:rPr lang="en-US" altLang="en-US"/>
              <a:pPr/>
              <a:t>‹#›</a:t>
            </a:fld>
            <a:endParaRPr lang="en-US" altLang="en-US"/>
          </a:p>
        </p:txBody>
      </p:sp>
    </p:spTree>
    <p:extLst>
      <p:ext uri="{BB962C8B-B14F-4D97-AF65-F5344CB8AC3E}">
        <p14:creationId xmlns:p14="http://schemas.microsoft.com/office/powerpoint/2010/main" val="37871358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69017-B3A9-4D5F-A388-ACA23457FE46}"/>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6A05212-D35F-4202-A095-B80932D9B68E}"/>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942E06-AB3B-4908-A28E-98045910F3A0}"/>
              </a:ext>
            </a:extLst>
          </p:cNvPr>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285CCEB5-B1A5-41DE-A538-05D2548C8ADF}"/>
              </a:ext>
            </a:extLst>
          </p:cNvPr>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A35C7D96-0277-49E7-AA20-11C2669C88EE}"/>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9A5DD2DF-4F13-4D06-81E2-1ADF1268D17B}"/>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604CA410-E050-4A9B-B9A5-7695D0CD0922}"/>
              </a:ext>
            </a:extLst>
          </p:cNvPr>
          <p:cNvSpPr>
            <a:spLocks noGrp="1"/>
          </p:cNvSpPr>
          <p:nvPr>
            <p:ph type="sldNum" sz="quarter" idx="12"/>
          </p:nvPr>
        </p:nvSpPr>
        <p:spPr>
          <a:xfrm>
            <a:off x="8737600" y="6245225"/>
            <a:ext cx="2844800" cy="476250"/>
          </a:xfrm>
        </p:spPr>
        <p:txBody>
          <a:bodyPr/>
          <a:lstStyle>
            <a:lvl1pPr>
              <a:defRPr/>
            </a:lvl1pPr>
          </a:lstStyle>
          <a:p>
            <a:fld id="{7D9C0046-5596-443A-BA70-130DF526F6B1}" type="slidenum">
              <a:rPr lang="en-US" altLang="en-US"/>
              <a:pPr/>
              <a:t>‹#›</a:t>
            </a:fld>
            <a:endParaRPr lang="en-US" altLang="en-US"/>
          </a:p>
        </p:txBody>
      </p:sp>
    </p:spTree>
    <p:extLst>
      <p:ext uri="{BB962C8B-B14F-4D97-AF65-F5344CB8AC3E}">
        <p14:creationId xmlns:p14="http://schemas.microsoft.com/office/powerpoint/2010/main" val="34400628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1">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52984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2">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1" hasCustomPrompt="1"/>
          </p:nvPr>
        </p:nvSpPr>
        <p:spPr>
          <a:xfrm>
            <a:off x="2063262" y="5184950"/>
            <a:ext cx="8065477" cy="231113"/>
          </a:xfrm>
        </p:spPr>
        <p:txBody>
          <a:bodyPr anchor="ctr">
            <a:normAutofit/>
          </a:bodyPr>
          <a:lstStyle>
            <a:lvl1pPr>
              <a:defRPr sz="1600"/>
            </a:lvl1pPr>
          </a:lstStyle>
          <a:p>
            <a:pPr lvl="0"/>
            <a:r>
              <a:rPr lang="en-US" dirty="0"/>
              <a:t>Add Your Subtitle</a:t>
            </a:r>
          </a:p>
        </p:txBody>
      </p:sp>
    </p:spTree>
    <p:extLst>
      <p:ext uri="{BB962C8B-B14F-4D97-AF65-F5344CB8AC3E}">
        <p14:creationId xmlns:p14="http://schemas.microsoft.com/office/powerpoint/2010/main" val="16406328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3">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Text Placeholder 3"/>
          <p:cNvSpPr>
            <a:spLocks noGrp="1"/>
          </p:cNvSpPr>
          <p:nvPr>
            <p:ph type="body" sz="quarter" idx="11" hasCustomPrompt="1"/>
          </p:nvPr>
        </p:nvSpPr>
        <p:spPr>
          <a:xfrm>
            <a:off x="2063262" y="5184950"/>
            <a:ext cx="8065477" cy="231113"/>
          </a:xfrm>
        </p:spPr>
        <p:txBody>
          <a:bodyPr anchor="ctr">
            <a:normAutofit/>
          </a:bodyPr>
          <a:lstStyle>
            <a:lvl1pPr>
              <a:defRPr sz="1600"/>
            </a:lvl1pPr>
          </a:lstStyle>
          <a:p>
            <a:pPr lvl="0"/>
            <a:r>
              <a:rPr lang="en-US" dirty="0"/>
              <a:t>Add Your Subtitle</a:t>
            </a:r>
          </a:p>
        </p:txBody>
      </p:sp>
      <p:sp>
        <p:nvSpPr>
          <p:cNvPr id="7" name="Title 1"/>
          <p:cNvSpPr>
            <a:spLocks noGrp="1"/>
          </p:cNvSpPr>
          <p:nvPr>
            <p:ph type="title" hasCustomPrompt="1"/>
          </p:nvPr>
        </p:nvSpPr>
        <p:spPr>
          <a:xfrm>
            <a:off x="859325" y="4220308"/>
            <a:ext cx="10515411" cy="844060"/>
          </a:xfrm>
        </p:spPr>
        <p:txBody>
          <a:bodyPr/>
          <a:lstStyle/>
          <a:p>
            <a:r>
              <a:rPr lang="en-US" dirty="0"/>
              <a:t>Add Your Title</a:t>
            </a:r>
          </a:p>
        </p:txBody>
      </p:sp>
    </p:spTree>
    <p:extLst>
      <p:ext uri="{BB962C8B-B14F-4D97-AF65-F5344CB8AC3E}">
        <p14:creationId xmlns:p14="http://schemas.microsoft.com/office/powerpoint/2010/main" val="15603731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1">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624417" y="1577591"/>
            <a:ext cx="10949099" cy="3826594"/>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0335993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2">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624417" y="1577591"/>
            <a:ext cx="10949099" cy="3826594"/>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696359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lstStyle/>
          <a:p>
            <a:fld id="{20E95673-5512-4AAA-9AEB-E00C61EC65D5}" type="datetime2">
              <a:rPr lang="en-US" smtClean="0"/>
              <a:t>Sunday, August 16, 2020</a:t>
            </a:fld>
            <a:endParaRPr lang="en-US"/>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2271391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3">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624417" y="1577591"/>
            <a:ext cx="10949099" cy="3826594"/>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7" name="Title 1"/>
          <p:cNvSpPr>
            <a:spLocks noGrp="1"/>
          </p:cNvSpPr>
          <p:nvPr>
            <p:ph type="title" hasCustomPrompt="1"/>
          </p:nvPr>
        </p:nvSpPr>
        <p:spPr>
          <a:xfrm>
            <a:off x="3518608" y="5697415"/>
            <a:ext cx="5149771" cy="612950"/>
          </a:xfrm>
        </p:spPr>
        <p:txBody>
          <a:bodyPr>
            <a:normAutofit/>
          </a:bodyPr>
          <a:lstStyle>
            <a:lvl1pPr>
              <a:defRPr sz="1600"/>
            </a:lvl1pPr>
          </a:lstStyle>
          <a:p>
            <a:r>
              <a:rPr lang="en-US" dirty="0"/>
              <a:t>Add Your Title</a:t>
            </a:r>
          </a:p>
        </p:txBody>
      </p:sp>
    </p:spTree>
    <p:extLst>
      <p:ext uri="{BB962C8B-B14F-4D97-AF65-F5344CB8AC3E}">
        <p14:creationId xmlns:p14="http://schemas.microsoft.com/office/powerpoint/2010/main" val="13102462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624421" y="514971"/>
            <a:ext cx="10959244" cy="4378576"/>
          </a:xfrm>
        </p:spPr>
        <p:txBody>
          <a:bodyPr anchor="ctr"/>
          <a:lstStyle>
            <a:lvl1pPr marL="0" indent="0">
              <a:buFont typeface="Arial"/>
              <a:buNone/>
              <a:defRPr/>
            </a:lvl1pPr>
            <a:lvl2pPr marL="457200" indent="0">
              <a:buNone/>
              <a:defRPr/>
            </a:lvl2pPr>
            <a:lvl3pPr marL="914400" indent="0">
              <a:buFont typeface="Arial"/>
              <a:buNone/>
              <a:defRPr/>
            </a:lvl3pPr>
            <a:lvl4pPr marL="1371600" indent="0">
              <a:buFont typeface="Arial"/>
              <a:buNone/>
              <a:defRPr/>
            </a:lvl4pPr>
            <a:lvl5pPr marL="1828800" indent="0">
              <a:buFont typeface="Arial"/>
              <a:buNone/>
              <a:defRPr/>
            </a:lvl5pPr>
          </a:lstStyle>
          <a:p>
            <a:pPr lvl="0"/>
            <a:r>
              <a:rPr lang="en-US" dirty="0"/>
              <a:t>Add Your Text Here</a:t>
            </a:r>
          </a:p>
        </p:txBody>
      </p:sp>
    </p:spTree>
    <p:extLst>
      <p:ext uri="{BB962C8B-B14F-4D97-AF65-F5344CB8AC3E}">
        <p14:creationId xmlns:p14="http://schemas.microsoft.com/office/powerpoint/2010/main" val="22446434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7"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6000" spc="-38"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1800" cap="all" spc="150" baseline="0">
                <a:solidFill>
                  <a:schemeClr val="tx1"/>
                </a:solidFill>
                <a:latin typeface="+mn-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9"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8/16/2020</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004700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8/16/2020</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375899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7"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6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1800" cap="all" spc="150" baseline="0">
                <a:solidFill>
                  <a:schemeClr val="tx1"/>
                </a:solidFill>
                <a:latin typeface="+mn-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9"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8/16/2020</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390875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8/16/2020</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855583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15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097280" y="2958276"/>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15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515944" y="2958275"/>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8/16/2020</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302204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8/16/2020</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560587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7"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8/16/2020</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68006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7" y="786384"/>
            <a:ext cx="3517567" cy="2093975"/>
          </a:xfrm>
        </p:spPr>
        <p:txBody>
          <a:bodyPr anchor="b">
            <a:normAutofit/>
          </a:bodyPr>
          <a:lstStyle>
            <a:lvl1pPr>
              <a:lnSpc>
                <a:spcPct val="90000"/>
              </a:lnSpc>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801"/>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6" y="3043052"/>
            <a:ext cx="3517567" cy="3064505"/>
          </a:xfrm>
        </p:spPr>
        <p:txBody>
          <a:bodyPr lIns="91440" rIns="91440">
            <a:normAutofit/>
          </a:bodyPr>
          <a:lstStyle>
            <a:lvl1pPr marL="0" indent="0">
              <a:buNone/>
              <a:defRPr sz="13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643464" y="6446522"/>
            <a:ext cx="3517568" cy="365125"/>
          </a:xfrm>
        </p:spPr>
        <p:txBody>
          <a:bodyPr/>
          <a:lstStyle>
            <a:lvl1pPr algn="l">
              <a:defRPr/>
            </a:lvl1pPr>
          </a:lstStyle>
          <a:p>
            <a:fld id="{92BEA474-078D-4E9B-9B14-09A87B19DC46}" type="datetime1">
              <a:rPr lang="en-US" smtClean="0"/>
              <a:t>8/16/2020</a:t>
            </a:fld>
            <a:endParaRPr lang="en-US" dirty="0"/>
          </a:p>
        </p:txBody>
      </p:sp>
      <p:sp>
        <p:nvSpPr>
          <p:cNvPr id="6" name="Footer Placeholder 5"/>
          <p:cNvSpPr>
            <a:spLocks noGrp="1"/>
          </p:cNvSpPr>
          <p:nvPr>
            <p:ph type="ftr" sz="quarter" idx="11"/>
          </p:nvPr>
        </p:nvSpPr>
        <p:spPr>
          <a:xfrm>
            <a:off x="5458984" y="6446522"/>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294595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881275"/>
            <a:ext cx="5437186" cy="535354"/>
          </a:xfrm>
        </p:spPr>
        <p:txBody>
          <a:bodyPr anchor="b">
            <a:norm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577270"/>
            <a:ext cx="5429114"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881275"/>
            <a:ext cx="5436392" cy="535354"/>
          </a:xfrm>
        </p:spPr>
        <p:txBody>
          <a:bodyPr vert="horz" wrap="square" lIns="0" tIns="0" rIns="0" bIns="0" rtlCol="0" anchor="b">
            <a:normAutofit/>
          </a:bodyPr>
          <a:lstStyle>
            <a:lvl1pPr>
              <a:defRPr lang="en-US" sz="1400" b="0" cap="all" spc="200" baseline="0" dirty="0">
                <a:solidFill>
                  <a:schemeClr val="tx1"/>
                </a:solidFill>
              </a:defRPr>
            </a:lvl1pPr>
          </a:lstStyle>
          <a:p>
            <a:pPr marL="0" lvl="0" indent="0">
              <a:buNone/>
            </a:pPr>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577270"/>
            <a:ext cx="5436391"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lstStyle/>
          <a:p>
            <a:fld id="{C13138FA-2E87-4873-8BBA-13E447C9A99A}" type="datetime2">
              <a:rPr lang="en-US" smtClean="0"/>
              <a:t>Sunday, August 16, 2020</a:t>
            </a:fld>
            <a:endParaRPr lang="en-US"/>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lstStyle/>
          <a:p>
            <a:r>
              <a:rPr lang="en-US"/>
              <a:t>Sample Footer</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9289187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1"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7" y="0"/>
            <a:ext cx="12191985" cy="4578350"/>
          </a:xfrm>
          <a:solidFill>
            <a:schemeClr val="bg1">
              <a:lumMod val="85000"/>
            </a:schemeClr>
          </a:solidFill>
        </p:spPr>
        <p:txBody>
          <a:bodyPr lIns="457200" tIns="45720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2" name="Title 1"/>
          <p:cNvSpPr>
            <a:spLocks noGrp="1"/>
          </p:cNvSpPr>
          <p:nvPr>
            <p:ph type="title"/>
          </p:nvPr>
        </p:nvSpPr>
        <p:spPr>
          <a:xfrm>
            <a:off x="1097280" y="4799362"/>
            <a:ext cx="10113645" cy="743682"/>
          </a:xfrm>
        </p:spPr>
        <p:txBody>
          <a:bodyPr tIns="0" bIns="0" anchor="b">
            <a:noAutofit/>
          </a:bodyPr>
          <a:lstStyle>
            <a:lvl1pPr>
              <a:defRPr sz="27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450"/>
              </a:spcAft>
              <a:buNone/>
              <a:defRPr sz="13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8/16/2020</a:t>
            </a:fld>
            <a:endParaRPr lang="en-US" dirty="0"/>
          </a:p>
        </p:txBody>
      </p:sp>
      <p:sp>
        <p:nvSpPr>
          <p:cNvPr id="6" name="Footer Placeholder 5"/>
          <p:cNvSpPr>
            <a:spLocks noGrp="1"/>
          </p:cNvSpPr>
          <p:nvPr>
            <p:ph type="ftr" sz="quarter" idx="11"/>
          </p:nvPr>
        </p:nvSpPr>
        <p:spPr>
          <a:xfrm>
            <a:off x="1097279" y="6446840"/>
            <a:ext cx="6818263"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631491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8/16/2020</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806684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7"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8/16/2020</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465777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89000" y="1149350"/>
            <a:ext cx="10414000" cy="2324100"/>
          </a:xfrm>
          <a:prstGeom prst="rect">
            <a:avLst/>
          </a:prstGeom>
        </p:spPr>
        <p:txBody>
          <a:bodyPr anchor="b"/>
          <a:lstStyle/>
          <a:p>
            <a:r>
              <a:t>Title Text</a:t>
            </a:r>
          </a:p>
        </p:txBody>
      </p:sp>
      <p:sp>
        <p:nvSpPr>
          <p:cNvPr id="12" name="Body Level One…"/>
          <p:cNvSpPr txBox="1">
            <a:spLocks noGrp="1"/>
          </p:cNvSpPr>
          <p:nvPr>
            <p:ph type="body" sz="quarter" idx="1"/>
          </p:nvPr>
        </p:nvSpPr>
        <p:spPr>
          <a:xfrm>
            <a:off x="889000" y="3536950"/>
            <a:ext cx="10414000" cy="7937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04341277"/>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562984" y="336550"/>
            <a:ext cx="9067801" cy="43688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317500" y="4756150"/>
            <a:ext cx="11557000" cy="1003300"/>
          </a:xfrm>
          <a:prstGeom prst="rect">
            <a:avLst/>
          </a:prstGeom>
        </p:spPr>
        <p:txBody>
          <a:bodyPr anchor="b"/>
          <a:lstStyle/>
          <a:p>
            <a:r>
              <a:t>Title Text</a:t>
            </a:r>
          </a:p>
        </p:txBody>
      </p:sp>
      <p:sp>
        <p:nvSpPr>
          <p:cNvPr id="22" name="Body Level One…"/>
          <p:cNvSpPr txBox="1">
            <a:spLocks noGrp="1"/>
          </p:cNvSpPr>
          <p:nvPr>
            <p:ph type="body" sz="quarter" idx="1"/>
          </p:nvPr>
        </p:nvSpPr>
        <p:spPr>
          <a:xfrm>
            <a:off x="317500" y="5721350"/>
            <a:ext cx="11557000" cy="7937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78833638"/>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89000" y="2266950"/>
            <a:ext cx="10414000" cy="23241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61302148"/>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582990" y="476250"/>
            <a:ext cx="4762501" cy="573405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825500" y="476250"/>
            <a:ext cx="5111750" cy="2774950"/>
          </a:xfrm>
          <a:prstGeom prst="rect">
            <a:avLst/>
          </a:prstGeom>
        </p:spPr>
        <p:txBody>
          <a:bodyPr anchor="b"/>
          <a:lstStyle>
            <a:lvl1pPr>
              <a:defRPr sz="4200"/>
            </a:lvl1pPr>
          </a:lstStyle>
          <a:p>
            <a:r>
              <a:t>Title Text</a:t>
            </a:r>
          </a:p>
        </p:txBody>
      </p:sp>
      <p:sp>
        <p:nvSpPr>
          <p:cNvPr id="40" name="Body Level One…"/>
          <p:cNvSpPr txBox="1">
            <a:spLocks noGrp="1"/>
          </p:cNvSpPr>
          <p:nvPr>
            <p:ph type="body" sz="quarter" idx="1"/>
          </p:nvPr>
        </p:nvSpPr>
        <p:spPr>
          <a:xfrm>
            <a:off x="825500" y="3263900"/>
            <a:ext cx="5111750" cy="28638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2530839"/>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02963267"/>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45164993"/>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584950" y="1574800"/>
            <a:ext cx="4762500" cy="46482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844550" y="1574800"/>
            <a:ext cx="5111750" cy="4648200"/>
          </a:xfrm>
          <a:prstGeom prst="rect">
            <a:avLst/>
          </a:prstGeom>
        </p:spPr>
        <p:txBody>
          <a:bodyPr/>
          <a:lstStyle>
            <a:lvl1pPr marL="279400" indent="-279400">
              <a:spcBef>
                <a:spcPts val="2250"/>
              </a:spcBef>
              <a:defRPr sz="1900"/>
            </a:lvl1pPr>
            <a:lvl2pPr marL="558800" indent="-279400">
              <a:spcBef>
                <a:spcPts val="2250"/>
              </a:spcBef>
              <a:defRPr sz="1900"/>
            </a:lvl2pPr>
            <a:lvl3pPr marL="838200" indent="-279400">
              <a:spcBef>
                <a:spcPts val="2250"/>
              </a:spcBef>
              <a:defRPr sz="1900"/>
            </a:lvl3pPr>
            <a:lvl4pPr marL="1117600" indent="-279400">
              <a:spcBef>
                <a:spcPts val="2250"/>
              </a:spcBef>
              <a:defRPr sz="1900"/>
            </a:lvl4pPr>
            <a:lvl5pPr marL="1397000" indent="-279400">
              <a:spcBef>
                <a:spcPts val="2250"/>
              </a:spcBef>
              <a:defRPr sz="19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530977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053C-0E9C-4159-B7C9-6AB74343918D}"/>
              </a:ext>
            </a:extLst>
          </p:cNvPr>
          <p:cNvSpPr>
            <a:spLocks noGrp="1"/>
          </p:cNvSpPr>
          <p:nvPr>
            <p:ph type="title"/>
          </p:nvPr>
        </p:nvSpPr>
        <p:spPr>
          <a:xfrm>
            <a:off x="3359149" y="550799"/>
            <a:ext cx="8283313" cy="5542025"/>
          </a:xfrm>
        </p:spPr>
        <p:txBody>
          <a:bodyPr vert="horz" wrap="square" lIns="0" tIns="0" rIns="0" bIns="0" rtlCol="0" anchor="ctr" anchorCtr="0">
            <a:normAutofit/>
          </a:bodyPr>
          <a:lstStyle>
            <a:lvl1pPr>
              <a:defRPr lang="en-US" dirty="0"/>
            </a:lvl1pPr>
          </a:lstStyle>
          <a:p>
            <a:pPr lvl="0">
              <a:lnSpc>
                <a:spcPct val="100000"/>
              </a:lnSpc>
            </a:pPr>
            <a:r>
              <a:rPr lang="en-US"/>
              <a:t>Click to edit Master title style</a:t>
            </a:r>
            <a:endParaRPr lang="en-US" dirty="0"/>
          </a:p>
        </p:txBody>
      </p:sp>
      <p:sp>
        <p:nvSpPr>
          <p:cNvPr id="3" name="Date Placeholder 2">
            <a:extLst>
              <a:ext uri="{FF2B5EF4-FFF2-40B4-BE49-F238E27FC236}">
                <a16:creationId xmlns:a16="http://schemas.microsoft.com/office/drawing/2014/main" id="{D4F51F65-E111-4656-83BE-CFCDE2DD6CD6}"/>
              </a:ext>
            </a:extLst>
          </p:cNvPr>
          <p:cNvSpPr>
            <a:spLocks noGrp="1"/>
          </p:cNvSpPr>
          <p:nvPr>
            <p:ph type="dt" sz="half" idx="10"/>
          </p:nvPr>
        </p:nvSpPr>
        <p:spPr/>
        <p:txBody>
          <a:bodyPr/>
          <a:lstStyle/>
          <a:p>
            <a:fld id="{D75BB40A-97BD-4BFB-B639-0BFF95FDE8B7}" type="datetime2">
              <a:rPr lang="en-US" smtClean="0"/>
              <a:t>Sunday, August 16, 2020</a:t>
            </a:fld>
            <a:endParaRPr lang="en-US"/>
          </a:p>
        </p:txBody>
      </p:sp>
      <p:sp>
        <p:nvSpPr>
          <p:cNvPr id="4" name="Footer Placeholder 3">
            <a:extLst>
              <a:ext uri="{FF2B5EF4-FFF2-40B4-BE49-F238E27FC236}">
                <a16:creationId xmlns:a16="http://schemas.microsoft.com/office/drawing/2014/main" id="{F9FF82CB-2D17-4918-821E-485475CF243B}"/>
              </a:ext>
            </a:extLst>
          </p:cNvPr>
          <p:cNvSpPr>
            <a:spLocks noGrp="1"/>
          </p:cNvSpPr>
          <p:nvPr>
            <p:ph type="ftr" sz="quarter" idx="11"/>
          </p:nvPr>
        </p:nvSpPr>
        <p:spPr/>
        <p:txBody>
          <a:bodyPr/>
          <a:lstStyle/>
          <a:p>
            <a:r>
              <a:rPr lang="en-US"/>
              <a:t>Sample Footer</a:t>
            </a:r>
          </a:p>
        </p:txBody>
      </p:sp>
      <p:sp>
        <p:nvSpPr>
          <p:cNvPr id="5" name="Slide Number Placeholder 4">
            <a:extLst>
              <a:ext uri="{FF2B5EF4-FFF2-40B4-BE49-F238E27FC236}">
                <a16:creationId xmlns:a16="http://schemas.microsoft.com/office/drawing/2014/main" id="{7B66589D-A056-4817-AE15-39D87FE13169}"/>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9" name="Freeform: Shape 38">
            <a:extLst>
              <a:ext uri="{FF2B5EF4-FFF2-40B4-BE49-F238E27FC236}">
                <a16:creationId xmlns:a16="http://schemas.microsoft.com/office/drawing/2014/main" id="{E489F067-39E1-4757-BC11-6169A343F2E1}"/>
              </a:ext>
            </a:extLst>
          </p:cNvPr>
          <p:cNvSpPr>
            <a:spLocks noChangeAspect="1"/>
          </p:cNvSpPr>
          <p:nvPr/>
        </p:nvSpPr>
        <p:spPr>
          <a:xfrm rot="18900000" flipV="1">
            <a:off x="-410727"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DD231011-607F-42F1-B2D9-2BA8E91CC6AF}"/>
              </a:ext>
            </a:extLst>
          </p:cNvPr>
          <p:cNvSpPr>
            <a:spLocks noChangeAspect="1"/>
          </p:cNvSpPr>
          <p:nvPr/>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id="{EC472EFA-56B5-4A41-8D4B-E9F37727F34D}"/>
              </a:ext>
            </a:extLst>
          </p:cNvPr>
          <p:cNvSpPr/>
          <p:nvPr/>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33781B6C-21AD-489D-A3CB-522BB2AC543F}"/>
              </a:ext>
            </a:extLst>
          </p:cNvPr>
          <p:cNvSpPr>
            <a:spLocks noChangeAspect="1"/>
          </p:cNvSpPr>
          <p:nvPr/>
        </p:nvSpPr>
        <p:spPr>
          <a:xfrm>
            <a:off x="1780661" y="385236"/>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1" name="Group 50">
            <a:extLst>
              <a:ext uri="{FF2B5EF4-FFF2-40B4-BE49-F238E27FC236}">
                <a16:creationId xmlns:a16="http://schemas.microsoft.com/office/drawing/2014/main" id="{01AD5B80-530E-44CD-8D4A-2796FB214CBF}"/>
              </a:ext>
            </a:extLst>
          </p:cNvPr>
          <p:cNvGrpSpPr/>
          <p:nvPr/>
        </p:nvGrpSpPr>
        <p:grpSpPr>
          <a:xfrm>
            <a:off x="623181" y="1514007"/>
            <a:ext cx="734257" cy="760506"/>
            <a:chOff x="5243759" y="1363788"/>
            <a:chExt cx="734257" cy="760506"/>
          </a:xfrm>
        </p:grpSpPr>
        <p:sp>
          <p:nvSpPr>
            <p:cNvPr id="52" name="Freeform 5">
              <a:extLst>
                <a:ext uri="{FF2B5EF4-FFF2-40B4-BE49-F238E27FC236}">
                  <a16:creationId xmlns:a16="http://schemas.microsoft.com/office/drawing/2014/main" id="{2F746AA8-9050-4515-9B17-BC850368529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Freeform 6">
              <a:extLst>
                <a:ext uri="{FF2B5EF4-FFF2-40B4-BE49-F238E27FC236}">
                  <a16:creationId xmlns:a16="http://schemas.microsoft.com/office/drawing/2014/main" id="{23EC1AC3-1698-46D5-80B7-F22F15E1A5E4}"/>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Freeform 8">
              <a:extLst>
                <a:ext uri="{FF2B5EF4-FFF2-40B4-BE49-F238E27FC236}">
                  <a16:creationId xmlns:a16="http://schemas.microsoft.com/office/drawing/2014/main" id="{73766156-553C-46EB-93FA-4F37CC0FF5CF}"/>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4226026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844550" y="889000"/>
            <a:ext cx="10502900" cy="5080000"/>
          </a:xfrm>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1774022"/>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7880350" y="3524250"/>
            <a:ext cx="3702050" cy="277495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7880350" y="565150"/>
            <a:ext cx="3702050" cy="2774950"/>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603250" y="565150"/>
            <a:ext cx="7086600" cy="573405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22683518"/>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193800" y="4476750"/>
            <a:ext cx="9810750" cy="348813"/>
          </a:xfrm>
          <a:prstGeom prst="rect">
            <a:avLst/>
          </a:prstGeom>
        </p:spPr>
        <p:txBody>
          <a:bodyPr anchor="t">
            <a:spAutoFit/>
          </a:bodyPr>
          <a:lstStyle>
            <a:lvl1pPr marL="0" indent="0" algn="ctr">
              <a:spcBef>
                <a:spcPts val="0"/>
              </a:spcBef>
              <a:buSzTx/>
              <a:buNone/>
              <a:defRPr sz="1600" i="1"/>
            </a:lvl1pPr>
          </a:lstStyle>
          <a:p>
            <a:r>
              <a:t>–Johnny Appleseed</a:t>
            </a:r>
          </a:p>
        </p:txBody>
      </p:sp>
      <p:sp>
        <p:nvSpPr>
          <p:cNvPr id="94" name="“Type a quote here.”"/>
          <p:cNvSpPr txBox="1">
            <a:spLocks noGrp="1"/>
          </p:cNvSpPr>
          <p:nvPr>
            <p:ph type="body" sz="quarter" idx="14"/>
          </p:nvPr>
        </p:nvSpPr>
        <p:spPr>
          <a:xfrm>
            <a:off x="1193800" y="3008888"/>
            <a:ext cx="9810750" cy="471924"/>
          </a:xfrm>
          <a:prstGeom prst="rect">
            <a:avLst/>
          </a:prstGeom>
        </p:spPr>
        <p:txBody>
          <a:bodyPr>
            <a:spAutoFit/>
          </a:bodyPr>
          <a:lstStyle>
            <a:lvl1pPr marL="0" indent="0" algn="ctr">
              <a:spcBef>
                <a:spcPts val="0"/>
              </a:spcBef>
              <a:buSzTx/>
              <a:buNone/>
              <a:defRPr sz="24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80011292"/>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95455071"/>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27719119"/>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190625" y="1151930"/>
            <a:ext cx="9810750" cy="2321719"/>
          </a:xfrm>
          <a:prstGeom prst="rect">
            <a:avLst/>
          </a:prstGeom>
        </p:spPr>
        <p:txBody>
          <a:bodyPr anchor="b"/>
          <a:lstStyle/>
          <a:p>
            <a:r>
              <a:t>Title Text</a:t>
            </a:r>
          </a:p>
        </p:txBody>
      </p:sp>
      <p:sp>
        <p:nvSpPr>
          <p:cNvPr id="12" name="Body Level One…"/>
          <p:cNvSpPr txBox="1">
            <a:spLocks noGrp="1"/>
          </p:cNvSpPr>
          <p:nvPr>
            <p:ph type="body" sz="quarter" idx="1"/>
          </p:nvPr>
        </p:nvSpPr>
        <p:spPr>
          <a:xfrm>
            <a:off x="1190625" y="3545086"/>
            <a:ext cx="9810750" cy="794742"/>
          </a:xfrm>
          <a:prstGeom prst="rect">
            <a:avLst/>
          </a:prstGeom>
        </p:spPr>
        <p:txBody>
          <a:bodyPr anchor="t"/>
          <a:lstStyle>
            <a:lvl1pPr marL="0" indent="0" algn="ctr">
              <a:spcBef>
                <a:spcPts val="0"/>
              </a:spcBef>
              <a:buSzTx/>
              <a:buNone/>
              <a:defRPr sz="2601"/>
            </a:lvl1pPr>
            <a:lvl2pPr marL="0" indent="0" algn="ctr">
              <a:spcBef>
                <a:spcPts val="0"/>
              </a:spcBef>
              <a:buSzTx/>
              <a:buNone/>
              <a:defRPr sz="2601"/>
            </a:lvl2pPr>
            <a:lvl3pPr marL="0" indent="0" algn="ctr">
              <a:spcBef>
                <a:spcPts val="0"/>
              </a:spcBef>
              <a:buSzTx/>
              <a:buNone/>
              <a:defRPr sz="2601"/>
            </a:lvl3pPr>
            <a:lvl4pPr marL="0" indent="0" algn="ctr">
              <a:spcBef>
                <a:spcPts val="0"/>
              </a:spcBef>
              <a:buSzTx/>
              <a:buNone/>
              <a:defRPr sz="2601"/>
            </a:lvl4pPr>
            <a:lvl5pPr marL="0" indent="0" algn="ctr">
              <a:spcBef>
                <a:spcPts val="0"/>
              </a:spcBef>
              <a:buSzTx/>
              <a:buNone/>
              <a:defRPr sz="2601"/>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extLst>
      <p:ext uri="{BB962C8B-B14F-4D97-AF65-F5344CB8AC3E}">
        <p14:creationId xmlns:p14="http://schemas.microsoft.com/office/powerpoint/2010/main" val="747410751"/>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524000" y="473273"/>
            <a:ext cx="9144000" cy="4152305"/>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190625" y="4723805"/>
            <a:ext cx="9810750" cy="1000125"/>
          </a:xfrm>
          <a:prstGeom prst="rect">
            <a:avLst/>
          </a:prstGeom>
        </p:spPr>
        <p:txBody>
          <a:bodyPr anchor="b"/>
          <a:lstStyle/>
          <a:p>
            <a:r>
              <a:t>Title Text</a:t>
            </a:r>
          </a:p>
        </p:txBody>
      </p:sp>
      <p:sp>
        <p:nvSpPr>
          <p:cNvPr id="22" name="Body Level One…"/>
          <p:cNvSpPr txBox="1">
            <a:spLocks noGrp="1"/>
          </p:cNvSpPr>
          <p:nvPr>
            <p:ph type="body" sz="quarter" idx="1"/>
          </p:nvPr>
        </p:nvSpPr>
        <p:spPr>
          <a:xfrm>
            <a:off x="1190625" y="5732859"/>
            <a:ext cx="9810750" cy="794742"/>
          </a:xfrm>
          <a:prstGeom prst="rect">
            <a:avLst/>
          </a:prstGeom>
        </p:spPr>
        <p:txBody>
          <a:bodyPr anchor="t"/>
          <a:lstStyle>
            <a:lvl1pPr marL="0" indent="0" algn="ctr">
              <a:spcBef>
                <a:spcPts val="0"/>
              </a:spcBef>
              <a:buSzTx/>
              <a:buNone/>
              <a:defRPr sz="2601"/>
            </a:lvl1pPr>
            <a:lvl2pPr marL="0" indent="0" algn="ctr">
              <a:spcBef>
                <a:spcPts val="0"/>
              </a:spcBef>
              <a:buSzTx/>
              <a:buNone/>
              <a:defRPr sz="2601"/>
            </a:lvl2pPr>
            <a:lvl3pPr marL="0" indent="0" algn="ctr">
              <a:spcBef>
                <a:spcPts val="0"/>
              </a:spcBef>
              <a:buSzTx/>
              <a:buNone/>
              <a:defRPr sz="2601"/>
            </a:lvl3pPr>
            <a:lvl4pPr marL="0" indent="0" algn="ctr">
              <a:spcBef>
                <a:spcPts val="0"/>
              </a:spcBef>
              <a:buSzTx/>
              <a:buNone/>
              <a:defRPr sz="2601"/>
            </a:lvl4pPr>
            <a:lvl5pPr marL="0" indent="0" algn="ctr">
              <a:spcBef>
                <a:spcPts val="0"/>
              </a:spcBef>
              <a:buSzTx/>
              <a:buNone/>
              <a:defRPr sz="2601"/>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41160843"/>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190625" y="2268141"/>
            <a:ext cx="9810750" cy="2321719"/>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28319820"/>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298406" y="446484"/>
            <a:ext cx="5000625" cy="5777508"/>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892969" y="446484"/>
            <a:ext cx="5000625" cy="2803922"/>
          </a:xfrm>
          <a:prstGeom prst="rect">
            <a:avLst/>
          </a:prstGeom>
        </p:spPr>
        <p:txBody>
          <a:bodyPr anchor="b"/>
          <a:lstStyle>
            <a:lvl1pPr>
              <a:defRPr sz="4219"/>
            </a:lvl1pPr>
          </a:lstStyle>
          <a:p>
            <a:r>
              <a:t>Title Text</a:t>
            </a:r>
          </a:p>
        </p:txBody>
      </p:sp>
      <p:sp>
        <p:nvSpPr>
          <p:cNvPr id="40" name="Body Level One…"/>
          <p:cNvSpPr txBox="1">
            <a:spLocks noGrp="1"/>
          </p:cNvSpPr>
          <p:nvPr>
            <p:ph type="body" sz="quarter" idx="1"/>
          </p:nvPr>
        </p:nvSpPr>
        <p:spPr>
          <a:xfrm>
            <a:off x="892969" y="3321844"/>
            <a:ext cx="5000625" cy="2893219"/>
          </a:xfrm>
          <a:prstGeom prst="rect">
            <a:avLst/>
          </a:prstGeom>
        </p:spPr>
        <p:txBody>
          <a:bodyPr anchor="t"/>
          <a:lstStyle>
            <a:lvl1pPr marL="0" indent="0" algn="ctr">
              <a:spcBef>
                <a:spcPts val="0"/>
              </a:spcBef>
              <a:buSzTx/>
              <a:buNone/>
              <a:defRPr sz="2601"/>
            </a:lvl1pPr>
            <a:lvl2pPr marL="0" indent="0" algn="ctr">
              <a:spcBef>
                <a:spcPts val="0"/>
              </a:spcBef>
              <a:buSzTx/>
              <a:buNone/>
              <a:defRPr sz="2601"/>
            </a:lvl2pPr>
            <a:lvl3pPr marL="0" indent="0" algn="ctr">
              <a:spcBef>
                <a:spcPts val="0"/>
              </a:spcBef>
              <a:buSzTx/>
              <a:buNone/>
              <a:defRPr sz="2601"/>
            </a:lvl3pPr>
            <a:lvl4pPr marL="0" indent="0" algn="ctr">
              <a:spcBef>
                <a:spcPts val="0"/>
              </a:spcBef>
              <a:buSzTx/>
              <a:buNone/>
              <a:defRPr sz="2601"/>
            </a:lvl4pPr>
            <a:lvl5pPr marL="0" indent="0" algn="ctr">
              <a:spcBef>
                <a:spcPts val="0"/>
              </a:spcBef>
              <a:buSzTx/>
              <a:buNone/>
              <a:defRPr sz="2601"/>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39704122"/>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7489549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lstStyle/>
          <a:p>
            <a:fld id="{9EE9E0E3-ECF6-4CFE-8698-AEFEBCECC3C0}" type="datetime2">
              <a:rPr lang="en-US" smtClean="0"/>
              <a:t>Sunday, August 16, 2020</a:t>
            </a:fld>
            <a:endParaRPr lang="en-US"/>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lstStyle/>
          <a:p>
            <a:r>
              <a:rPr lang="en-US"/>
              <a:t>Sample Footer</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224515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40265873"/>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298406" y="1821656"/>
            <a:ext cx="5000625" cy="4420195"/>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892969" y="1821656"/>
            <a:ext cx="5000625" cy="4420195"/>
          </a:xfrm>
          <a:prstGeom prst="rect">
            <a:avLst/>
          </a:prstGeom>
        </p:spPr>
        <p:txBody>
          <a:bodyPr/>
          <a:lstStyle>
            <a:lvl1pPr marL="241093" indent="-241093">
              <a:spcBef>
                <a:spcPts val="2250"/>
              </a:spcBef>
              <a:defRPr sz="1969"/>
            </a:lvl1pPr>
            <a:lvl2pPr marL="482186" indent="-241093">
              <a:spcBef>
                <a:spcPts val="2250"/>
              </a:spcBef>
              <a:defRPr sz="1969"/>
            </a:lvl2pPr>
            <a:lvl3pPr marL="723279" indent="-241093">
              <a:spcBef>
                <a:spcPts val="2250"/>
              </a:spcBef>
              <a:defRPr sz="1969"/>
            </a:lvl3pPr>
            <a:lvl4pPr marL="964372" indent="-241093">
              <a:spcBef>
                <a:spcPts val="2250"/>
              </a:spcBef>
              <a:defRPr sz="1969"/>
            </a:lvl4pPr>
            <a:lvl5pPr marL="1205465" indent="-241093">
              <a:spcBef>
                <a:spcPts val="2250"/>
              </a:spcBef>
              <a:defRPr sz="1969"/>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5933329" y="6536531"/>
            <a:ext cx="282129" cy="275717"/>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83366455"/>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892969" y="892969"/>
            <a:ext cx="10406063" cy="50720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5609039"/>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298406" y="3580805"/>
            <a:ext cx="5000625" cy="2652117"/>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298406" y="625078"/>
            <a:ext cx="5000625" cy="2652117"/>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892969" y="625078"/>
            <a:ext cx="5000625" cy="5607844"/>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07162705"/>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190625" y="4473773"/>
            <a:ext cx="9810750" cy="362215"/>
          </a:xfrm>
          <a:prstGeom prst="rect">
            <a:avLst/>
          </a:prstGeom>
        </p:spPr>
        <p:txBody>
          <a:bodyPr anchor="t">
            <a:spAutoFit/>
          </a:bodyPr>
          <a:lstStyle>
            <a:lvl1pPr marL="0" indent="0" algn="ctr">
              <a:spcBef>
                <a:spcPts val="0"/>
              </a:spcBef>
              <a:buSzTx/>
              <a:buNone/>
              <a:defRPr sz="1687" i="1"/>
            </a:lvl1pPr>
          </a:lstStyle>
          <a:p>
            <a:r>
              <a:t>–Johnny Appleseed</a:t>
            </a:r>
          </a:p>
        </p:txBody>
      </p:sp>
      <p:sp>
        <p:nvSpPr>
          <p:cNvPr id="94" name="“Type a quote here.”"/>
          <p:cNvSpPr txBox="1">
            <a:spLocks noGrp="1"/>
          </p:cNvSpPr>
          <p:nvPr>
            <p:ph type="body" sz="quarter" idx="14"/>
          </p:nvPr>
        </p:nvSpPr>
        <p:spPr>
          <a:xfrm>
            <a:off x="1190625" y="2979431"/>
            <a:ext cx="9810750" cy="470513"/>
          </a:xfrm>
          <a:prstGeom prst="rect">
            <a:avLst/>
          </a:prstGeom>
        </p:spPr>
        <p:txBody>
          <a:bodyPr>
            <a:spAutoFit/>
          </a:bodyPr>
          <a:lstStyle>
            <a:lvl1pPr marL="0" indent="0" algn="ctr">
              <a:spcBef>
                <a:spcPts val="0"/>
              </a:spcBef>
              <a:buSzTx/>
              <a:buNone/>
              <a:defRPr sz="2391">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35718432"/>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2192000" cy="6858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69670716"/>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33815"/>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61310-A2BB-6B47-B6D2-6142C9E187E7}" type="datetimeFigureOut">
              <a:rPr lang="en-US" smtClean="0"/>
              <a:pPr/>
              <a:t>8/16/2020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61A2E4-32A1-9B49-A5A0-D60567F723EF}" type="slidenum">
              <a:rPr lang="en-US" smtClean="0"/>
              <a:pPr/>
              <a:t>‹#›</a:t>
            </a:fld>
            <a:endParaRPr lang="en-US"/>
          </a:p>
        </p:txBody>
      </p:sp>
    </p:spTree>
    <p:extLst>
      <p:ext uri="{BB962C8B-B14F-4D97-AF65-F5344CB8AC3E}">
        <p14:creationId xmlns:p14="http://schemas.microsoft.com/office/powerpoint/2010/main" val="18496273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61310-A2BB-6B47-B6D2-6142C9E187E7}" type="datetimeFigureOut">
              <a:rPr lang="en-US" smtClean="0"/>
              <a:pPr/>
              <a:t>8/16/2020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61A2E4-32A1-9B49-A5A0-D60567F723EF}" type="slidenum">
              <a:rPr lang="en-US" smtClean="0"/>
              <a:pPr/>
              <a:t>‹#›</a:t>
            </a:fld>
            <a:endParaRPr lang="en-US"/>
          </a:p>
        </p:txBody>
      </p:sp>
    </p:spTree>
    <p:extLst>
      <p:ext uri="{BB962C8B-B14F-4D97-AF65-F5344CB8AC3E}">
        <p14:creationId xmlns:p14="http://schemas.microsoft.com/office/powerpoint/2010/main" val="11656893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61310-A2BB-6B47-B6D2-6142C9E187E7}" type="datetimeFigureOut">
              <a:rPr lang="en-US" smtClean="0"/>
              <a:pPr/>
              <a:t>8/16/2020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61A2E4-32A1-9B49-A5A0-D60567F723EF}" type="slidenum">
              <a:rPr lang="en-US" smtClean="0"/>
              <a:pPr/>
              <a:t>‹#›</a:t>
            </a:fld>
            <a:endParaRPr lang="en-US"/>
          </a:p>
        </p:txBody>
      </p:sp>
    </p:spTree>
    <p:extLst>
      <p:ext uri="{BB962C8B-B14F-4D97-AF65-F5344CB8AC3E}">
        <p14:creationId xmlns:p14="http://schemas.microsoft.com/office/powerpoint/2010/main" val="3539470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rm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lstStyle/>
          <a:p>
            <a:fld id="{251462FC-960E-4740-921F-B36862979F21}" type="datetime2">
              <a:rPr lang="en-US" smtClean="0"/>
              <a:t>Sunday, August 16, 2020</a:t>
            </a:fld>
            <a:endParaRPr lang="en-US"/>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8151657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61310-A2BB-6B47-B6D2-6142C9E187E7}" type="datetimeFigureOut">
              <a:rPr lang="en-US" smtClean="0"/>
              <a:pPr/>
              <a:t>8/16/2020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61A2E4-32A1-9B49-A5A0-D60567F723EF}" type="slidenum">
              <a:rPr lang="en-US" smtClean="0"/>
              <a:pPr/>
              <a:t>‹#›</a:t>
            </a:fld>
            <a:endParaRPr lang="en-US"/>
          </a:p>
        </p:txBody>
      </p:sp>
    </p:spTree>
    <p:extLst>
      <p:ext uri="{BB962C8B-B14F-4D97-AF65-F5344CB8AC3E}">
        <p14:creationId xmlns:p14="http://schemas.microsoft.com/office/powerpoint/2010/main" val="23904394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61310-A2BB-6B47-B6D2-6142C9E187E7}" type="datetimeFigureOut">
              <a:rPr lang="en-US" smtClean="0"/>
              <a:pPr/>
              <a:t>8/16/2020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61A2E4-32A1-9B49-A5A0-D60567F723EF}" type="slidenum">
              <a:rPr lang="en-US" smtClean="0"/>
              <a:pPr/>
              <a:t>‹#›</a:t>
            </a:fld>
            <a:endParaRPr lang="en-US"/>
          </a:p>
        </p:txBody>
      </p:sp>
    </p:spTree>
    <p:extLst>
      <p:ext uri="{BB962C8B-B14F-4D97-AF65-F5344CB8AC3E}">
        <p14:creationId xmlns:p14="http://schemas.microsoft.com/office/powerpoint/2010/main" val="30768153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61310-A2BB-6B47-B6D2-6142C9E187E7}" type="datetimeFigureOut">
              <a:rPr lang="en-US" smtClean="0"/>
              <a:pPr/>
              <a:t>8/16/2020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61A2E4-32A1-9B49-A5A0-D60567F723EF}" type="slidenum">
              <a:rPr lang="en-US" smtClean="0"/>
              <a:pPr/>
              <a:t>‹#›</a:t>
            </a:fld>
            <a:endParaRPr lang="en-US"/>
          </a:p>
        </p:txBody>
      </p:sp>
    </p:spTree>
    <p:extLst>
      <p:ext uri="{BB962C8B-B14F-4D97-AF65-F5344CB8AC3E}">
        <p14:creationId xmlns:p14="http://schemas.microsoft.com/office/powerpoint/2010/main" val="4512205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61310-A2BB-6B47-B6D2-6142C9E187E7}" type="datetimeFigureOut">
              <a:rPr lang="en-US" smtClean="0"/>
              <a:pPr/>
              <a:t>8/16/2020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61A2E4-32A1-9B49-A5A0-D60567F723EF}" type="slidenum">
              <a:rPr lang="en-US" smtClean="0"/>
              <a:pPr/>
              <a:t>‹#›</a:t>
            </a:fld>
            <a:endParaRPr lang="en-US"/>
          </a:p>
        </p:txBody>
      </p:sp>
    </p:spTree>
    <p:extLst>
      <p:ext uri="{BB962C8B-B14F-4D97-AF65-F5344CB8AC3E}">
        <p14:creationId xmlns:p14="http://schemas.microsoft.com/office/powerpoint/2010/main" val="37185139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61310-A2BB-6B47-B6D2-6142C9E187E7}" type="datetimeFigureOut">
              <a:rPr lang="en-US" smtClean="0"/>
              <a:pPr/>
              <a:t>8/16/2020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61A2E4-32A1-9B49-A5A0-D60567F723EF}" type="slidenum">
              <a:rPr lang="en-US" smtClean="0"/>
              <a:pPr/>
              <a:t>‹#›</a:t>
            </a:fld>
            <a:endParaRPr lang="en-US"/>
          </a:p>
        </p:txBody>
      </p:sp>
    </p:spTree>
    <p:extLst>
      <p:ext uri="{BB962C8B-B14F-4D97-AF65-F5344CB8AC3E}">
        <p14:creationId xmlns:p14="http://schemas.microsoft.com/office/powerpoint/2010/main" val="30019617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61310-A2BB-6B47-B6D2-6142C9E187E7}" type="datetimeFigureOut">
              <a:rPr lang="en-US" smtClean="0"/>
              <a:pPr/>
              <a:t>8/16/2020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61A2E4-32A1-9B49-A5A0-D60567F723EF}" type="slidenum">
              <a:rPr lang="en-US" smtClean="0"/>
              <a:pPr/>
              <a:t>‹#›</a:t>
            </a:fld>
            <a:endParaRPr lang="en-US"/>
          </a:p>
        </p:txBody>
      </p:sp>
    </p:spTree>
    <p:extLst>
      <p:ext uri="{BB962C8B-B14F-4D97-AF65-F5344CB8AC3E}">
        <p14:creationId xmlns:p14="http://schemas.microsoft.com/office/powerpoint/2010/main" val="27188364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61310-A2BB-6B47-B6D2-6142C9E187E7}" type="datetimeFigureOut">
              <a:rPr lang="en-US" smtClean="0"/>
              <a:pPr/>
              <a:t>8/16/2020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61A2E4-32A1-9B49-A5A0-D60567F723EF}" type="slidenum">
              <a:rPr lang="en-US" smtClean="0"/>
              <a:pPr/>
              <a:t>‹#›</a:t>
            </a:fld>
            <a:endParaRPr lang="en-US"/>
          </a:p>
        </p:txBody>
      </p:sp>
    </p:spTree>
    <p:extLst>
      <p:ext uri="{BB962C8B-B14F-4D97-AF65-F5344CB8AC3E}">
        <p14:creationId xmlns:p14="http://schemas.microsoft.com/office/powerpoint/2010/main" val="27653506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61310-A2BB-6B47-B6D2-6142C9E187E7}" type="datetimeFigureOut">
              <a:rPr lang="en-US" smtClean="0"/>
              <a:pPr/>
              <a:t>8/16/2020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61A2E4-32A1-9B49-A5A0-D60567F723EF}" type="slidenum">
              <a:rPr lang="en-US" smtClean="0"/>
              <a:pPr/>
              <a:t>‹#›</a:t>
            </a:fld>
            <a:endParaRPr lang="en-US"/>
          </a:p>
        </p:txBody>
      </p:sp>
    </p:spTree>
    <p:extLst>
      <p:ext uri="{BB962C8B-B14F-4D97-AF65-F5344CB8AC3E}">
        <p14:creationId xmlns:p14="http://schemas.microsoft.com/office/powerpoint/2010/main" val="30258422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A76EB9D5-7E1A-4433-8B21-2237CC26FA2C}" type="datetimeFigureOut">
              <a:rPr lang="en-US" dirty="0"/>
              <a:t>8/16/2020</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122036273"/>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9EF837-FEDB-44F2-8FB5-4F56FC548A33}" type="datetimeFigureOut">
              <a:rPr lang="en-US" dirty="0"/>
              <a:t>8/16/2020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43983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98F1FBA-F8BB-42CF-8B3E-D19AAFEE96C1}"/>
              </a:ext>
            </a:extLst>
          </p:cNvPr>
          <p:cNvGrpSpPr/>
          <p:nvPr/>
        </p:nvGrpSpPr>
        <p:grpSpPr>
          <a:xfrm>
            <a:off x="334964" y="5115518"/>
            <a:ext cx="734257" cy="760506"/>
            <a:chOff x="5243759" y="1363788"/>
            <a:chExt cx="734257" cy="760506"/>
          </a:xfrm>
        </p:grpSpPr>
        <p:sp>
          <p:nvSpPr>
            <p:cNvPr id="18" name="Freeform 5">
              <a:extLst>
                <a:ext uri="{FF2B5EF4-FFF2-40B4-BE49-F238E27FC236}">
                  <a16:creationId xmlns:a16="http://schemas.microsoft.com/office/drawing/2014/main" id="{60EE09DD-C3DB-4266-BCC3-A765CFFBF37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6">
              <a:extLst>
                <a:ext uri="{FF2B5EF4-FFF2-40B4-BE49-F238E27FC236}">
                  <a16:creationId xmlns:a16="http://schemas.microsoft.com/office/drawing/2014/main" id="{5F301FE0-96DC-4EFB-BBEE-AED762C337C9}"/>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8">
              <a:extLst>
                <a:ext uri="{FF2B5EF4-FFF2-40B4-BE49-F238E27FC236}">
                  <a16:creationId xmlns:a16="http://schemas.microsoft.com/office/drawing/2014/main" id="{3BEAD276-8850-4C0C-9777-8537000D522A}"/>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E5EE0A0-B07E-479B-9684-4BD09FA4376C}"/>
              </a:ext>
            </a:extLst>
          </p:cNvPr>
          <p:cNvSpPr>
            <a:spLocks noGrp="1"/>
          </p:cNvSpPr>
          <p:nvPr>
            <p:ph type="title"/>
          </p:nvPr>
        </p:nvSpPr>
        <p:spPr>
          <a:xfrm>
            <a:off x="550863" y="575409"/>
            <a:ext cx="4500562" cy="984885"/>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Picture Placeholder 2">
            <a:extLst>
              <a:ext uri="{FF2B5EF4-FFF2-40B4-BE49-F238E27FC236}">
                <a16:creationId xmlns:a16="http://schemas.microsoft.com/office/drawing/2014/main" id="{C11893A9-3462-4F51-83AE-5D2F124B985F}"/>
              </a:ext>
            </a:extLst>
          </p:cNvPr>
          <p:cNvSpPr>
            <a:spLocks noGrp="1"/>
          </p:cNvSpPr>
          <p:nvPr>
            <p:ph type="pic" idx="1"/>
          </p:nvPr>
        </p:nvSpPr>
        <p:spPr>
          <a:xfrm>
            <a:off x="5267324" y="575409"/>
            <a:ext cx="6373813" cy="5733316"/>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BA9240C-79C0-4A88-A476-725DE1B9C28F}"/>
              </a:ext>
            </a:extLst>
          </p:cNvPr>
          <p:cNvSpPr>
            <a:spLocks noGrp="1"/>
          </p:cNvSpPr>
          <p:nvPr>
            <p:ph type="body" sz="half" idx="2"/>
          </p:nvPr>
        </p:nvSpPr>
        <p:spPr>
          <a:xfrm>
            <a:off x="550863" y="1776195"/>
            <a:ext cx="4500562" cy="4532530"/>
          </a:xfrm>
        </p:spPr>
        <p:txBody>
          <a:bodyPr anchor="t" anchorCtr="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lstStyle/>
          <a:p>
            <a:fld id="{E50BC9E2-CB44-4C05-9BB5-496C18A241E0}" type="datetime2">
              <a:rPr lang="en-US" smtClean="0"/>
              <a:t>Sunday, August 16, 2020</a:t>
            </a:fld>
            <a:endParaRPr lang="en-US"/>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1527138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4EC2AB55-62C0-407E-B706-C907B44B0BFC}" type="datetimeFigureOut">
              <a:rPr lang="en-US" dirty="0"/>
              <a:t>8/16/2020</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275876819"/>
      </p:ext>
    </p:extLst>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FBB33F-FEF5-4E73-A5F9-307689FE77C6}" type="datetimeFigureOut">
              <a:rPr lang="en-US" dirty="0"/>
              <a:t>8/16/2020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7605826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4B5FA4-F0B8-4D71-BC92-932E3A1502F8}" type="datetimeFigureOut">
              <a:rPr lang="en-US" dirty="0"/>
              <a:t>8/16/2020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6502807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D89F80-C2CE-4D6A-80E4-D3515AD92BC6}" type="datetimeFigureOut">
              <a:rPr lang="en-US" dirty="0"/>
              <a:t>8/16/2020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6885685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4220E-EF40-477E-B84C-637FC7CE78DB}" type="datetimeFigureOut">
              <a:rPr lang="en-US" dirty="0"/>
              <a:t>8/16/2020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8251973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D0B8D63-E026-4E54-B301-C824E1BD14F3}" type="datetimeFigureOut">
              <a:rPr lang="en-US" dirty="0"/>
              <a:t>8/16/2020</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752097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C423185-9573-406A-8068-0AB4F2335019}" type="datetimeFigureOut">
              <a:rPr lang="en-US" dirty="0"/>
              <a:t>8/16/2020</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36608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598A19-B9D6-4696-A74D-9FEF900C8B6A}" type="datetimeFigureOut">
              <a:rPr lang="en-US" dirty="0"/>
              <a:t>8/16/2020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55410003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205100-39B0-4914-BBD6-34F267582565}" type="datetimeFigureOut">
              <a:rPr lang="en-US" dirty="0"/>
              <a:t>8/16/2020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2846809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8/16/2020</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29563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5" Type="http://schemas.openxmlformats.org/officeDocument/2006/relationships/slideLayout" Target="../slideLayouts/slideLayout103.xml"/><Relationship Id="rId10" Type="http://schemas.openxmlformats.org/officeDocument/2006/relationships/theme" Target="../theme/theme10.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1.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2.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image" Target="../media/image3.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6.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image" Target="../media/image10.pn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rm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fld id="{246CB39B-5F4C-4A7E-9BE3-AAFD45576D16}" type="datetime2">
              <a:rPr lang="en-US" smtClean="0"/>
              <a:t>Sunday, August 16, 2020</a:t>
            </a:fld>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r>
              <a:rPr lang="en-US"/>
              <a:t>Sample Footer</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2484038195"/>
      </p:ext>
    </p:extLst>
  </p:cSld>
  <p:clrMap bg1="dk1" tx1="lt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24" r:id="rId6"/>
    <p:sldLayoutId id="2147483720" r:id="rId7"/>
    <p:sldLayoutId id="2147483721" r:id="rId8"/>
    <p:sldLayoutId id="2147483722" r:id="rId9"/>
    <p:sldLayoutId id="2147483723" r:id="rId10"/>
    <p:sldLayoutId id="2147483725" r:id="rId11"/>
  </p:sldLayoutIdLst>
  <p:hf sldNum="0" hdr="0" ftr="0" dt="0"/>
  <p:txStyles>
    <p:title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4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8/16/2020</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98395968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3DB9BBA-9041-4EAB-AE41-90E5A58C097F}"/>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EB0C189-2BB9-46A0-A7A8-3C4364131D1F}"/>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5A94F49-2754-4297-B480-C30F1EE4B757}"/>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endParaRPr lang="en-US" altLang="en-US"/>
          </a:p>
        </p:txBody>
      </p:sp>
      <p:sp>
        <p:nvSpPr>
          <p:cNvPr id="1029" name="Rectangle 5">
            <a:extLst>
              <a:ext uri="{FF2B5EF4-FFF2-40B4-BE49-F238E27FC236}">
                <a16:creationId xmlns:a16="http://schemas.microsoft.com/office/drawing/2014/main" id="{BC0D6312-F1C8-4063-8F69-72DE581BA9A7}"/>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30" name="Rectangle 6">
            <a:extLst>
              <a:ext uri="{FF2B5EF4-FFF2-40B4-BE49-F238E27FC236}">
                <a16:creationId xmlns:a16="http://schemas.microsoft.com/office/drawing/2014/main" id="{766A2FE1-49D4-4410-A41D-B274D90856D2}"/>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0E2E3D6-ECC8-4758-B152-6B7DDBA1E904}" type="slidenum">
              <a:rPr lang="en-US" altLang="en-US"/>
              <a:pPr/>
              <a:t>‹#›</a:t>
            </a:fld>
            <a:endParaRPr lang="en-US" altLang="en-US"/>
          </a:p>
        </p:txBody>
      </p:sp>
    </p:spTree>
    <p:extLst>
      <p:ext uri="{BB962C8B-B14F-4D97-AF65-F5344CB8AC3E}">
        <p14:creationId xmlns:p14="http://schemas.microsoft.com/office/powerpoint/2010/main" val="1046029010"/>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2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2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p:tmplLst>
          <p:tmpl lvl="1">
            <p:tnLst>
              <p:par>
                <p:cTn presetID="1"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childTnLst>
                </p:cTn>
              </p:par>
            </p:tnLst>
          </p:tmpl>
        </p:tmplLst>
      </p:bldP>
    </p:bldLst>
  </p:timing>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301CCF6-FB27-4D72-A3BE-9A41CEF35831}"/>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0F9FE23-7827-463F-8944-2F565884D46E}"/>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F859DA1-B121-4A63-B5C8-D8E798F5D5B0}"/>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effectLst/>
              </a:defRPr>
            </a:lvl1pPr>
          </a:lstStyle>
          <a:p>
            <a:endParaRPr lang="en-US" altLang="en-US"/>
          </a:p>
        </p:txBody>
      </p:sp>
      <p:sp>
        <p:nvSpPr>
          <p:cNvPr id="1029" name="Rectangle 5">
            <a:extLst>
              <a:ext uri="{FF2B5EF4-FFF2-40B4-BE49-F238E27FC236}">
                <a16:creationId xmlns:a16="http://schemas.microsoft.com/office/drawing/2014/main" id="{678BF810-4C58-4983-8321-E316849ECCE9}"/>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ffectLst/>
              </a:defRPr>
            </a:lvl1pPr>
          </a:lstStyle>
          <a:p>
            <a:endParaRPr lang="en-US" altLang="en-US"/>
          </a:p>
        </p:txBody>
      </p:sp>
      <p:sp>
        <p:nvSpPr>
          <p:cNvPr id="1030" name="Rectangle 6">
            <a:extLst>
              <a:ext uri="{FF2B5EF4-FFF2-40B4-BE49-F238E27FC236}">
                <a16:creationId xmlns:a16="http://schemas.microsoft.com/office/drawing/2014/main" id="{A294B5C2-2F52-4175-851D-69DA212B4E63}"/>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effectLst/>
              </a:defRPr>
            </a:lvl1pPr>
          </a:lstStyle>
          <a:p>
            <a:fld id="{9F4F4B7C-AD77-485F-B088-84E425AE6AFD}" type="slidenum">
              <a:rPr lang="en-US" altLang="en-US"/>
              <a:pPr/>
              <a:t>‹#›</a:t>
            </a:fld>
            <a:endParaRPr lang="en-US" altLang="en-US"/>
          </a:p>
        </p:txBody>
      </p:sp>
    </p:spTree>
    <p:extLst>
      <p:ext uri="{BB962C8B-B14F-4D97-AF65-F5344CB8AC3E}">
        <p14:creationId xmlns:p14="http://schemas.microsoft.com/office/powerpoint/2010/main" val="1592853890"/>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81355A-E39C-3C46-A309-E32149B57B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ADDAF5-D878-8240-B344-7D87924010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D64F3B-F1A2-3546-983A-0EDEDFD24B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36BBA3-AC89-6647-9444-82F5337CDDE4}" type="datetimeFigureOut">
              <a:rPr lang="en-US" smtClean="0"/>
              <a:t>8/16/2020</a:t>
            </a:fld>
            <a:endParaRPr lang="en-US"/>
          </a:p>
        </p:txBody>
      </p:sp>
      <p:sp>
        <p:nvSpPr>
          <p:cNvPr id="5" name="Footer Placeholder 4">
            <a:extLst>
              <a:ext uri="{FF2B5EF4-FFF2-40B4-BE49-F238E27FC236}">
                <a16:creationId xmlns:a16="http://schemas.microsoft.com/office/drawing/2014/main" id="{9F89FDFB-58A1-8746-824C-14D0D9A65E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D04C0B-E6D7-044A-8F5F-52D525DA0B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E8AFB3-1CF2-3E44-985E-0C6E462E18A6}" type="slidenum">
              <a:rPr lang="en-US" smtClean="0"/>
              <a:t>‹#›</a:t>
            </a:fld>
            <a:endParaRPr lang="en-US"/>
          </a:p>
        </p:txBody>
      </p:sp>
    </p:spTree>
    <p:extLst>
      <p:ext uri="{BB962C8B-B14F-4D97-AF65-F5344CB8AC3E}">
        <p14:creationId xmlns:p14="http://schemas.microsoft.com/office/powerpoint/2010/main" val="77609255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14B5E14-E54C-4B03-8228-7F51DF57D0ED}"/>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D831DC5-2A1E-44F3-9933-83679D48FDED}"/>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C93EA3C-92D5-4F78-98FB-1F5EBF46618D}"/>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endParaRPr lang="en-US" altLang="en-US"/>
          </a:p>
        </p:txBody>
      </p:sp>
      <p:sp>
        <p:nvSpPr>
          <p:cNvPr id="1029" name="Rectangle 5">
            <a:extLst>
              <a:ext uri="{FF2B5EF4-FFF2-40B4-BE49-F238E27FC236}">
                <a16:creationId xmlns:a16="http://schemas.microsoft.com/office/drawing/2014/main" id="{492F1D4C-3DB1-448D-986C-6D4CFF7EEF73}"/>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30" name="Rectangle 6">
            <a:extLst>
              <a:ext uri="{FF2B5EF4-FFF2-40B4-BE49-F238E27FC236}">
                <a16:creationId xmlns:a16="http://schemas.microsoft.com/office/drawing/2014/main" id="{4F845276-4A3B-44F9-B709-92F5A4A8BDB9}"/>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E2CCF052-D941-40EF-879F-2C8AD5A7F28D}" type="slidenum">
              <a:rPr lang="en-US" altLang="en-US"/>
              <a:pPr/>
              <a:t>‹#›</a:t>
            </a:fld>
            <a:endParaRPr lang="en-US" altLang="en-US"/>
          </a:p>
        </p:txBody>
      </p:sp>
    </p:spTree>
    <p:extLst>
      <p:ext uri="{BB962C8B-B14F-4D97-AF65-F5344CB8AC3E}">
        <p14:creationId xmlns:p14="http://schemas.microsoft.com/office/powerpoint/2010/main" val="182769683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8/16/2020</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3548376589"/>
      </p:ext>
    </p:extLst>
  </p:cSld>
  <p:clrMap bg1="dk1" tx1="lt1" bg2="dk2"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Lst>
  <p:txStyles>
    <p:titleStyle>
      <a:lvl1pPr algn="ctr" defTabSz="914400" rtl="0" eaLnBrk="1" latinLnBrk="0" hangingPunct="1">
        <a:spcBef>
          <a:spcPct val="0"/>
        </a:spcBef>
        <a:buNone/>
        <a:defRPr sz="4400" kern="1200">
          <a:solidFill>
            <a:schemeClr val="tx1"/>
          </a:solidFill>
          <a:latin typeface="Tahoma" charset="0"/>
          <a:ea typeface="Tahoma" charset="0"/>
          <a:cs typeface="Tahoma" charset="0"/>
        </a:defRPr>
      </a:lvl1pPr>
    </p:titleStyle>
    <p:bodyStyle>
      <a:lvl1pPr marL="0" indent="0" algn="ctr" defTabSz="914400" rtl="0" eaLnBrk="1" latinLnBrk="0" hangingPunct="1">
        <a:spcBef>
          <a:spcPct val="20000"/>
        </a:spcBef>
        <a:buFont typeface="Arial"/>
        <a:buNone/>
        <a:defRPr sz="3000" kern="1200">
          <a:solidFill>
            <a:schemeClr val="tx1"/>
          </a:solidFill>
          <a:latin typeface="Tahoma" charset="0"/>
          <a:ea typeface="Tahoma" charset="0"/>
          <a:cs typeface="Tahoma" charset="0"/>
        </a:defRPr>
      </a:lvl1pPr>
      <a:lvl2pPr marL="914400" indent="-457200" algn="ctr" defTabSz="914400" rtl="0" eaLnBrk="1" latinLnBrk="0" hangingPunct="1">
        <a:spcBef>
          <a:spcPct val="20000"/>
        </a:spcBef>
        <a:buFont typeface="Arial"/>
        <a:buChar char="•"/>
        <a:defRPr sz="3000" kern="1200">
          <a:solidFill>
            <a:schemeClr val="tx1"/>
          </a:solidFill>
          <a:latin typeface="Tahoma" charset="0"/>
          <a:ea typeface="Tahoma" charset="0"/>
          <a:cs typeface="Tahoma" charset="0"/>
        </a:defRPr>
      </a:lvl2pPr>
      <a:lvl3pPr marL="914400" indent="0" algn="ctr" defTabSz="914400" rtl="0" eaLnBrk="1" latinLnBrk="0" hangingPunct="1">
        <a:spcBef>
          <a:spcPct val="20000"/>
        </a:spcBef>
        <a:buFont typeface="Arial" pitchFamily="34" charset="0"/>
        <a:buNone/>
        <a:defRPr sz="3000" kern="1200">
          <a:solidFill>
            <a:schemeClr val="tx1"/>
          </a:solidFill>
          <a:latin typeface="Tahoma" charset="0"/>
          <a:ea typeface="Tahoma" charset="0"/>
          <a:cs typeface="Tahoma" charset="0"/>
        </a:defRPr>
      </a:lvl3pPr>
      <a:lvl4pPr marL="1371600" indent="0" algn="ctr" defTabSz="914400" rtl="0" eaLnBrk="1" latinLnBrk="0" hangingPunct="1">
        <a:spcBef>
          <a:spcPct val="20000"/>
        </a:spcBef>
        <a:buFont typeface="Arial" pitchFamily="34" charset="0"/>
        <a:buNone/>
        <a:defRPr sz="3000" kern="1200">
          <a:solidFill>
            <a:schemeClr val="tx1"/>
          </a:solidFill>
          <a:latin typeface="Tahoma" charset="0"/>
          <a:ea typeface="Tahoma" charset="0"/>
          <a:cs typeface="Tahoma" charset="0"/>
        </a:defRPr>
      </a:lvl4pPr>
      <a:lvl5pPr marL="1828800" indent="0" algn="ctr" defTabSz="914400" rtl="0" eaLnBrk="1" latinLnBrk="0" hangingPunct="1">
        <a:spcBef>
          <a:spcPct val="20000"/>
        </a:spcBef>
        <a:buFont typeface="Arial" pitchFamily="34" charset="0"/>
        <a:buNone/>
        <a:defRPr sz="3000" kern="1200">
          <a:solidFill>
            <a:schemeClr val="tx1"/>
          </a:solidFill>
          <a:latin typeface="Tahoma" charset="0"/>
          <a:ea typeface="Tahoma" charset="0"/>
          <a:cs typeface="Tahoma"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7"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3"/>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5" y="6446840"/>
            <a:ext cx="2584851" cy="365125"/>
          </a:xfrm>
          <a:prstGeom prst="rect">
            <a:avLst/>
          </a:prstGeom>
        </p:spPr>
        <p:txBody>
          <a:bodyPr vert="horz" lIns="91440" tIns="45720" rIns="91440" bIns="45720" rtlCol="0" anchor="ctr"/>
          <a:lstStyle>
            <a:lvl1pPr algn="r">
              <a:defRPr sz="600">
                <a:solidFill>
                  <a:srgbClr val="FFFFFF"/>
                </a:solidFill>
              </a:defRPr>
            </a:lvl1pPr>
          </a:lstStyle>
          <a:p>
            <a:fld id="{62D6E202-B606-4609-B914-27C9371A1F6D}" type="datetime1">
              <a:rPr lang="en-US" smtClean="0"/>
              <a:t>8/16/2020</a:t>
            </a:fld>
            <a:endParaRPr lang="en-US" dirty="0"/>
          </a:p>
        </p:txBody>
      </p:sp>
      <p:sp>
        <p:nvSpPr>
          <p:cNvPr id="5" name="Footer Placeholder 4"/>
          <p:cNvSpPr>
            <a:spLocks noGrp="1"/>
          </p:cNvSpPr>
          <p:nvPr>
            <p:ph type="ftr" sz="quarter" idx="3"/>
          </p:nvPr>
        </p:nvSpPr>
        <p:spPr>
          <a:xfrm>
            <a:off x="1097279" y="6446840"/>
            <a:ext cx="6818263" cy="365125"/>
          </a:xfrm>
          <a:prstGeom prst="rect">
            <a:avLst/>
          </a:prstGeom>
        </p:spPr>
        <p:txBody>
          <a:bodyPr vert="horz" lIns="91440" tIns="45720" rIns="91440" bIns="45720" rtlCol="0" anchor="ctr"/>
          <a:lstStyle>
            <a:lvl1pPr algn="l">
              <a:defRPr sz="6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1" y="6446840"/>
            <a:ext cx="780011" cy="365125"/>
          </a:xfrm>
          <a:prstGeom prst="rect">
            <a:avLst/>
          </a:prstGeom>
        </p:spPr>
        <p:txBody>
          <a:bodyPr vert="horz" lIns="91440" tIns="45720" rIns="91440" bIns="45720" rtlCol="0" anchor="ctr"/>
          <a:lstStyle>
            <a:lvl1pPr algn="l">
              <a:defRPr sz="6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2985223"/>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hf sldNum="0" hdr="0" ftr="0" dt="0"/>
  <p:txStyles>
    <p:titleStyle>
      <a:lvl1pPr algn="l" defTabSz="685800" rtl="0" eaLnBrk="1" latinLnBrk="0" hangingPunct="1">
        <a:lnSpc>
          <a:spcPct val="90000"/>
        </a:lnSpc>
        <a:spcBef>
          <a:spcPct val="0"/>
        </a:spcBef>
        <a:buNone/>
        <a:defRPr sz="3300" i="0" kern="1200" spc="-38" baseline="0">
          <a:solidFill>
            <a:schemeClr val="tx1">
              <a:lumMod val="75000"/>
              <a:lumOff val="25000"/>
            </a:schemeClr>
          </a:solidFill>
          <a:latin typeface="+mj-lt"/>
          <a:ea typeface="+mj-ea"/>
          <a:cs typeface="+mj-cs"/>
        </a:defRPr>
      </a:lvl1pPr>
    </p:titleStyle>
    <p:bodyStyle>
      <a:lvl1pPr marL="68580" indent="-68580" algn="l" defTabSz="685800" rtl="0" eaLnBrk="1" latinLnBrk="0" hangingPunct="1">
        <a:lnSpc>
          <a:spcPct val="120000"/>
        </a:lnSpc>
        <a:spcBef>
          <a:spcPts val="900"/>
        </a:spcBef>
        <a:spcAft>
          <a:spcPts val="150"/>
        </a:spcAft>
        <a:buClr>
          <a:schemeClr val="accent1"/>
        </a:buClr>
        <a:buSzPct val="100000"/>
        <a:buFont typeface="Calibri" panose="020F0502020204030204" pitchFamily="34" charset="0"/>
        <a:buChar char=" "/>
        <a:defRPr sz="1425" kern="1200">
          <a:solidFill>
            <a:schemeClr val="tx1">
              <a:lumMod val="75000"/>
              <a:lumOff val="25000"/>
            </a:schemeClr>
          </a:solidFill>
          <a:latin typeface="+mn-lt"/>
          <a:ea typeface="+mn-ea"/>
          <a:cs typeface="+mn-cs"/>
        </a:defRPr>
      </a:lvl1pPr>
      <a:lvl2pPr marL="288036" indent="-137160" algn="l" defTabSz="685800" rtl="0" eaLnBrk="1" latinLnBrk="0" hangingPunct="1">
        <a:lnSpc>
          <a:spcPct val="100000"/>
        </a:lnSpc>
        <a:spcBef>
          <a:spcPts val="150"/>
        </a:spcBef>
        <a:spcAft>
          <a:spcPts val="300"/>
        </a:spcAft>
        <a:buClrTx/>
        <a:buFont typeface="Calibri" pitchFamily="34" charset="0"/>
        <a:buChar char="◦"/>
        <a:defRPr sz="1275" kern="1200">
          <a:solidFill>
            <a:schemeClr val="tx1">
              <a:lumMod val="75000"/>
              <a:lumOff val="25000"/>
            </a:schemeClr>
          </a:solidFill>
          <a:latin typeface="+mn-lt"/>
          <a:ea typeface="+mn-ea"/>
          <a:cs typeface="+mn-cs"/>
        </a:defRPr>
      </a:lvl2pPr>
      <a:lvl3pPr marL="42519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3pPr>
      <a:lvl4pPr marL="56235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4pPr>
      <a:lvl5pPr marL="699516" indent="-137160" algn="l" defTabSz="685800" rtl="0" eaLnBrk="1" latinLnBrk="0" hangingPunct="1">
        <a:lnSpc>
          <a:spcPct val="100000"/>
        </a:lnSpc>
        <a:spcBef>
          <a:spcPts val="150"/>
        </a:spcBef>
        <a:spcAft>
          <a:spcPts val="300"/>
        </a:spcAft>
        <a:buClrTx/>
        <a:buFont typeface="Calibri" pitchFamily="34" charset="0"/>
        <a:buChar char="◦"/>
        <a:defRPr sz="975"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0" y="177800"/>
            <a:ext cx="105029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844550" y="1574800"/>
            <a:ext cx="10502900" cy="4648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79516" y="6540500"/>
            <a:ext cx="296556" cy="287258"/>
          </a:xfrm>
          <a:prstGeom prst="rect">
            <a:avLst/>
          </a:prstGeom>
          <a:ln w="12700">
            <a:miter lim="400000"/>
          </a:ln>
        </p:spPr>
        <p:txBody>
          <a:bodyPr wrap="none" lIns="50800" tIns="50800" rIns="50800" bIns="50800">
            <a:spAutoFit/>
          </a:bodyPr>
          <a:lstStyle>
            <a:lvl1pPr>
              <a:defRPr sz="12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4189457685"/>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transition spd="med"/>
  <p:txStyles>
    <p:titleStyle>
      <a:lvl1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1pPr>
      <a:lvl2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2pPr>
      <a:lvl3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3pPr>
      <a:lvl4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4pPr>
      <a:lvl5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5pPr>
      <a:lvl6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6pPr>
      <a:lvl7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7pPr>
      <a:lvl8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8pPr>
      <a:lvl9pPr marL="0" marR="0" indent="0" algn="ctr" defTabSz="412750" rtl="0" latinLnBrk="0">
        <a:lnSpc>
          <a:spcPct val="100000"/>
        </a:lnSpc>
        <a:spcBef>
          <a:spcPts val="0"/>
        </a:spcBef>
        <a:spcAft>
          <a:spcPts val="0"/>
        </a:spcAft>
        <a:buClrTx/>
        <a:buSzTx/>
        <a:buFontTx/>
        <a:buNone/>
        <a:tabLst/>
        <a:defRPr sz="5600" b="0" i="0" u="none" strike="noStrike" cap="none" spc="0" baseline="0">
          <a:ln>
            <a:noFill/>
          </a:ln>
          <a:solidFill>
            <a:srgbClr val="000000"/>
          </a:solidFill>
          <a:uFillTx/>
          <a:latin typeface="+mn-lt"/>
          <a:ea typeface="+mn-ea"/>
          <a:cs typeface="+mn-cs"/>
          <a:sym typeface="Helvetica Neue Medium"/>
        </a:defRPr>
      </a:lvl9pPr>
    </p:titleStyle>
    <p:bodyStyle>
      <a:lvl1pPr marL="3175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Helvetica Neue"/>
          <a:ea typeface="Helvetica Neue"/>
          <a:cs typeface="Helvetica Neue"/>
          <a:sym typeface="Helvetica Neue"/>
        </a:defRPr>
      </a:lvl1pPr>
      <a:lvl2pPr marL="6350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Helvetica Neue"/>
          <a:ea typeface="Helvetica Neue"/>
          <a:cs typeface="Helvetica Neue"/>
          <a:sym typeface="Helvetica Neue"/>
        </a:defRPr>
      </a:lvl2pPr>
      <a:lvl3pPr marL="9525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Helvetica Neue"/>
          <a:ea typeface="Helvetica Neue"/>
          <a:cs typeface="Helvetica Neue"/>
          <a:sym typeface="Helvetica Neue"/>
        </a:defRPr>
      </a:lvl3pPr>
      <a:lvl4pPr marL="12700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Helvetica Neue"/>
          <a:ea typeface="Helvetica Neue"/>
          <a:cs typeface="Helvetica Neue"/>
          <a:sym typeface="Helvetica Neue"/>
        </a:defRPr>
      </a:lvl4pPr>
      <a:lvl5pPr marL="15875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Helvetica Neue"/>
          <a:ea typeface="Helvetica Neue"/>
          <a:cs typeface="Helvetica Neue"/>
          <a:sym typeface="Helvetica Neue"/>
        </a:defRPr>
      </a:lvl5pPr>
      <a:lvl6pPr marL="19050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Helvetica Neue"/>
          <a:ea typeface="Helvetica Neue"/>
          <a:cs typeface="Helvetica Neue"/>
          <a:sym typeface="Helvetica Neue"/>
        </a:defRPr>
      </a:lvl6pPr>
      <a:lvl7pPr marL="22225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Helvetica Neue"/>
          <a:ea typeface="Helvetica Neue"/>
          <a:cs typeface="Helvetica Neue"/>
          <a:sym typeface="Helvetica Neue"/>
        </a:defRPr>
      </a:lvl7pPr>
      <a:lvl8pPr marL="25400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Helvetica Neue"/>
          <a:ea typeface="Helvetica Neue"/>
          <a:cs typeface="Helvetica Neue"/>
          <a:sym typeface="Helvetica Neue"/>
        </a:defRPr>
      </a:lvl8pPr>
      <a:lvl9pPr marL="2857500" marR="0" indent="-317500" algn="l" defTabSz="412750" latinLnBrk="0">
        <a:lnSpc>
          <a:spcPct val="100000"/>
        </a:lnSpc>
        <a:spcBef>
          <a:spcPts val="2950"/>
        </a:spcBef>
        <a:spcAft>
          <a:spcPts val="0"/>
        </a:spcAft>
        <a:buClrTx/>
        <a:buSzPct val="125000"/>
        <a:buFontTx/>
        <a:buChar char="•"/>
        <a:tabLst/>
        <a:defRPr sz="26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1pPr>
      <a:lvl2pPr marL="0" marR="0" indent="1143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2pPr>
      <a:lvl3pPr marL="0" marR="0" indent="2286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3pPr>
      <a:lvl4pPr marL="0" marR="0" indent="3429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4pPr>
      <a:lvl5pPr marL="0" marR="0" indent="4572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5pPr>
      <a:lvl6pPr marL="0" marR="0" indent="5715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6pPr>
      <a:lvl7pPr marL="0" marR="0" indent="6858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7pPr>
      <a:lvl8pPr marL="0" marR="0" indent="8001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8pPr>
      <a:lvl9pPr marL="0" marR="0" indent="914400" algn="ctr" defTabSz="41275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92969" y="178594"/>
            <a:ext cx="10406063" cy="15180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892969" y="1821656"/>
            <a:ext cx="10406063" cy="44201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33329" y="6536531"/>
            <a:ext cx="282129" cy="275717"/>
          </a:xfrm>
          <a:prstGeom prst="rect">
            <a:avLst/>
          </a:prstGeom>
          <a:ln w="12700">
            <a:miter lim="400000"/>
          </a:ln>
        </p:spPr>
        <p:txBody>
          <a:bodyPr wrap="none" lIns="50800" tIns="50800" rIns="50800" bIns="50800">
            <a:spAutoFit/>
          </a:bodyPr>
          <a:lstStyle>
            <a:lvl1pPr>
              <a:defRPr sz="1125"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3127018131"/>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Lst>
  <p:transition spd="med"/>
  <p:txStyles>
    <p:titleStyle>
      <a:lvl1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1pPr>
      <a:lvl2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2pPr>
      <a:lvl3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3pPr>
      <a:lvl4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4pPr>
      <a:lvl5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5pPr>
      <a:lvl6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6pPr>
      <a:lvl7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7pPr>
      <a:lvl8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8pPr>
      <a:lvl9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000000"/>
          </a:solidFill>
          <a:uFillTx/>
          <a:latin typeface="+mn-lt"/>
          <a:ea typeface="+mn-ea"/>
          <a:cs typeface="+mn-cs"/>
          <a:sym typeface="Helvetica Neue Medium"/>
        </a:defRPr>
      </a:lvl9pPr>
    </p:titleStyle>
    <p:bodyStyle>
      <a:lvl1pPr marL="312528" marR="0" indent="-312528" algn="l" defTabSz="41075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Helvetica Neue"/>
          <a:ea typeface="Helvetica Neue"/>
          <a:cs typeface="Helvetica Neue"/>
          <a:sym typeface="Helvetica Neue"/>
        </a:defRPr>
      </a:lvl1pPr>
      <a:lvl2pPr marL="625056" marR="0" indent="-312528" algn="l" defTabSz="41075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Helvetica Neue"/>
          <a:ea typeface="Helvetica Neue"/>
          <a:cs typeface="Helvetica Neue"/>
          <a:sym typeface="Helvetica Neue"/>
        </a:defRPr>
      </a:lvl2pPr>
      <a:lvl3pPr marL="937584" marR="0" indent="-312528" algn="l" defTabSz="41075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Helvetica Neue"/>
          <a:ea typeface="Helvetica Neue"/>
          <a:cs typeface="Helvetica Neue"/>
          <a:sym typeface="Helvetica Neue"/>
        </a:defRPr>
      </a:lvl3pPr>
      <a:lvl4pPr marL="1250112" marR="0" indent="-312528" algn="l" defTabSz="41075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Helvetica Neue"/>
          <a:ea typeface="Helvetica Neue"/>
          <a:cs typeface="Helvetica Neue"/>
          <a:sym typeface="Helvetica Neue"/>
        </a:defRPr>
      </a:lvl4pPr>
      <a:lvl5pPr marL="1562640" marR="0" indent="-312528" algn="l" defTabSz="41075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Helvetica Neue"/>
          <a:ea typeface="Helvetica Neue"/>
          <a:cs typeface="Helvetica Neue"/>
          <a:sym typeface="Helvetica Neue"/>
        </a:defRPr>
      </a:lvl5pPr>
      <a:lvl6pPr marL="1875168" marR="0" indent="-312528" algn="l" defTabSz="41075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Helvetica Neue"/>
          <a:ea typeface="Helvetica Neue"/>
          <a:cs typeface="Helvetica Neue"/>
          <a:sym typeface="Helvetica Neue"/>
        </a:defRPr>
      </a:lvl6pPr>
      <a:lvl7pPr marL="2187696" marR="0" indent="-312528" algn="l" defTabSz="41075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Helvetica Neue"/>
          <a:ea typeface="Helvetica Neue"/>
          <a:cs typeface="Helvetica Neue"/>
          <a:sym typeface="Helvetica Neue"/>
        </a:defRPr>
      </a:lvl7pPr>
      <a:lvl8pPr marL="2500224" marR="0" indent="-312528" algn="l" defTabSz="41075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Helvetica Neue"/>
          <a:ea typeface="Helvetica Neue"/>
          <a:cs typeface="Helvetica Neue"/>
          <a:sym typeface="Helvetica Neue"/>
        </a:defRPr>
      </a:lvl8pPr>
      <a:lvl9pPr marL="2812752" marR="0" indent="-312528" algn="l" defTabSz="410751" rtl="0" latinLnBrk="0">
        <a:lnSpc>
          <a:spcPct val="100000"/>
        </a:lnSpc>
        <a:spcBef>
          <a:spcPts val="2953"/>
        </a:spcBef>
        <a:spcAft>
          <a:spcPts val="0"/>
        </a:spcAft>
        <a:buClrTx/>
        <a:buSzPct val="145000"/>
        <a:buFontTx/>
        <a:buChar char="•"/>
        <a:tabLst/>
        <a:defRPr sz="225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410751"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1pPr>
      <a:lvl2pPr marL="0" marR="0" indent="160729" algn="ctr" defTabSz="410751"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2pPr>
      <a:lvl3pPr marL="0" marR="0" indent="321457" algn="ctr" defTabSz="410751"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3pPr>
      <a:lvl4pPr marL="0" marR="0" indent="482186" algn="ctr" defTabSz="410751"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4pPr>
      <a:lvl5pPr marL="0" marR="0" indent="642915" algn="ctr" defTabSz="410751"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5pPr>
      <a:lvl6pPr marL="0" marR="0" indent="803643" algn="ctr" defTabSz="410751"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6pPr>
      <a:lvl7pPr marL="0" marR="0" indent="964372" algn="ctr" defTabSz="410751"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7pPr>
      <a:lvl8pPr marL="0" marR="0" indent="1125101" algn="ctr" defTabSz="410751"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8pPr>
      <a:lvl9pPr marL="0" marR="0" indent="1285829" algn="ctr" defTabSz="410751"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13">
            <a:lum bright="-10000" contrast="-10000"/>
          </a:blip>
          <a:stretch>
            <a:fillRect/>
          </a:stretch>
        </p:blipFill>
        <p:spPr>
          <a:xfrm>
            <a:off x="1" y="1"/>
            <a:ext cx="12191999" cy="7023213"/>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61310-A2BB-6B47-B6D2-6142C9E187E7}" type="datetimeFigureOut">
              <a:rPr lang="en-US" smtClean="0"/>
              <a:pPr/>
              <a:t>8/16/2020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61A2E4-32A1-9B49-A5A0-D60567F723EF}" type="slidenum">
              <a:rPr lang="en-US" smtClean="0"/>
              <a:pPr/>
              <a:t>‹#›</a:t>
            </a:fld>
            <a:endParaRPr lang="en-US"/>
          </a:p>
        </p:txBody>
      </p:sp>
    </p:spTree>
    <p:extLst>
      <p:ext uri="{BB962C8B-B14F-4D97-AF65-F5344CB8AC3E}">
        <p14:creationId xmlns:p14="http://schemas.microsoft.com/office/powerpoint/2010/main" val="2218192741"/>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C5516DA-9D86-4E1E-A623-C11F9F74EB59}" type="datetimeFigureOut">
              <a:rPr lang="en-US" dirty="0"/>
              <a:t>8/16/2020</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3810840868"/>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df"/><Relationship Id="rId2" Type="http://schemas.openxmlformats.org/officeDocument/2006/relationships/image" Target="../media/image19.jpeg"/><Relationship Id="rId1" Type="http://schemas.openxmlformats.org/officeDocument/2006/relationships/slideLayout" Target="../slideLayouts/slideLayout78.xml"/><Relationship Id="rId6" Type="http://schemas.openxmlformats.org/officeDocument/2006/relationships/image" Target="../media/image21.png"/><Relationship Id="rId5" Type="http://schemas.openxmlformats.org/officeDocument/2006/relationships/image" Target="../media/image5.pdf"/><Relationship Id="rId4" Type="http://schemas.openxmlformats.org/officeDocument/2006/relationships/image" Target="../media/image20.png"/></Relationships>
</file>

<file path=ppt/slides/_rels/slide100.xml.rels><?xml version="1.0" encoding="UTF-8" standalone="yes"?>
<Relationships xmlns="http://schemas.openxmlformats.org/package/2006/relationships"><Relationship Id="rId3" Type="http://schemas.openxmlformats.org/officeDocument/2006/relationships/hyperlink" Target="https://biblia.com/bible/esv/Matt.%2014.4" TargetMode="External"/><Relationship Id="rId2" Type="http://schemas.openxmlformats.org/officeDocument/2006/relationships/hyperlink" Target="https://biblia.com/bible/esv/Heb.%2013.4" TargetMode="Externa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0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hyperlink" Target="http://mentaldivorce.com/mdrstudies/Warnock-DeasonExchange.htm"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19.xml"/></Relationships>
</file>

<file path=ppt/slides/_rels/slide10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19.xml"/></Relationships>
</file>

<file path=ppt/slides/_rels/slide10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0.xml"/></Relationships>
</file>

<file path=ppt/slides/_rels/slide11.xml.rels><?xml version="1.0" encoding="UTF-8" standalone="yes"?>
<Relationships xmlns="http://schemas.openxmlformats.org/package/2006/relationships"><Relationship Id="rId3" Type="http://schemas.openxmlformats.org/officeDocument/2006/relationships/image" Target="../media/image3.pdf"/><Relationship Id="rId2" Type="http://schemas.openxmlformats.org/officeDocument/2006/relationships/image" Target="../media/image19.jpeg"/><Relationship Id="rId1" Type="http://schemas.openxmlformats.org/officeDocument/2006/relationships/slideLayout" Target="../slideLayouts/slideLayout78.xml"/><Relationship Id="rId6" Type="http://schemas.openxmlformats.org/officeDocument/2006/relationships/image" Target="../media/image21.png"/><Relationship Id="rId5" Type="http://schemas.openxmlformats.org/officeDocument/2006/relationships/image" Target="../media/image5.pdf"/><Relationship Id="rId4" Type="http://schemas.openxmlformats.org/officeDocument/2006/relationships/image" Target="../media/image20.png"/></Relationships>
</file>

<file path=ppt/slides/_rels/slide11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pdf"/><Relationship Id="rId2" Type="http://schemas.openxmlformats.org/officeDocument/2006/relationships/image" Target="../media/image19.jpeg"/><Relationship Id="rId1" Type="http://schemas.openxmlformats.org/officeDocument/2006/relationships/slideLayout" Target="../slideLayouts/slideLayout78.xml"/><Relationship Id="rId6" Type="http://schemas.openxmlformats.org/officeDocument/2006/relationships/image" Target="../media/image21.png"/><Relationship Id="rId5" Type="http://schemas.openxmlformats.org/officeDocument/2006/relationships/image" Target="../media/image5.pdf"/><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3.pdf"/><Relationship Id="rId2" Type="http://schemas.openxmlformats.org/officeDocument/2006/relationships/image" Target="../media/image19.jpeg"/><Relationship Id="rId1" Type="http://schemas.openxmlformats.org/officeDocument/2006/relationships/slideLayout" Target="../slideLayouts/slideLayout78.xml"/><Relationship Id="rId6" Type="http://schemas.openxmlformats.org/officeDocument/2006/relationships/image" Target="../media/image21.png"/><Relationship Id="rId5" Type="http://schemas.openxmlformats.org/officeDocument/2006/relationships/image" Target="../media/image5.pdf"/><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3.pdf"/><Relationship Id="rId2" Type="http://schemas.openxmlformats.org/officeDocument/2006/relationships/image" Target="../media/image19.jpeg"/><Relationship Id="rId1" Type="http://schemas.openxmlformats.org/officeDocument/2006/relationships/slideLayout" Target="../slideLayouts/slideLayout78.xml"/><Relationship Id="rId6" Type="http://schemas.openxmlformats.org/officeDocument/2006/relationships/image" Target="../media/image21.png"/><Relationship Id="rId5" Type="http://schemas.openxmlformats.org/officeDocument/2006/relationships/image" Target="../media/image5.pdf"/><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3.pdf"/><Relationship Id="rId2" Type="http://schemas.openxmlformats.org/officeDocument/2006/relationships/image" Target="../media/image19.jpeg"/><Relationship Id="rId1" Type="http://schemas.openxmlformats.org/officeDocument/2006/relationships/slideLayout" Target="../slideLayouts/slideLayout78.xml"/><Relationship Id="rId6" Type="http://schemas.openxmlformats.org/officeDocument/2006/relationships/image" Target="../media/image21.png"/><Relationship Id="rId5" Type="http://schemas.openxmlformats.org/officeDocument/2006/relationships/image" Target="../media/image5.pdf"/><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3.pdf"/><Relationship Id="rId2" Type="http://schemas.openxmlformats.org/officeDocument/2006/relationships/image" Target="../media/image19.jpeg"/><Relationship Id="rId1" Type="http://schemas.openxmlformats.org/officeDocument/2006/relationships/slideLayout" Target="../slideLayouts/slideLayout78.xml"/><Relationship Id="rId6" Type="http://schemas.openxmlformats.org/officeDocument/2006/relationships/image" Target="../media/image21.png"/><Relationship Id="rId5" Type="http://schemas.openxmlformats.org/officeDocument/2006/relationships/image" Target="../media/image5.pdf"/><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3.pdf"/><Relationship Id="rId2" Type="http://schemas.openxmlformats.org/officeDocument/2006/relationships/image" Target="../media/image19.jpeg"/><Relationship Id="rId1" Type="http://schemas.openxmlformats.org/officeDocument/2006/relationships/slideLayout" Target="../slideLayouts/slideLayout78.xml"/><Relationship Id="rId6" Type="http://schemas.openxmlformats.org/officeDocument/2006/relationships/image" Target="../media/image21.png"/><Relationship Id="rId5" Type="http://schemas.openxmlformats.org/officeDocument/2006/relationships/image" Target="../media/image5.pdf"/><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3.pdf"/><Relationship Id="rId2" Type="http://schemas.openxmlformats.org/officeDocument/2006/relationships/image" Target="../media/image19.jpeg"/><Relationship Id="rId1" Type="http://schemas.openxmlformats.org/officeDocument/2006/relationships/slideLayout" Target="../slideLayouts/slideLayout78.xml"/><Relationship Id="rId6" Type="http://schemas.openxmlformats.org/officeDocument/2006/relationships/image" Target="../media/image21.png"/><Relationship Id="rId5" Type="http://schemas.openxmlformats.org/officeDocument/2006/relationships/image" Target="../media/image5.pdf"/><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3.pdf"/><Relationship Id="rId2" Type="http://schemas.openxmlformats.org/officeDocument/2006/relationships/image" Target="../media/image19.jpeg"/><Relationship Id="rId1" Type="http://schemas.openxmlformats.org/officeDocument/2006/relationships/slideLayout" Target="../slideLayouts/slideLayout78.xml"/><Relationship Id="rId6" Type="http://schemas.openxmlformats.org/officeDocument/2006/relationships/image" Target="../media/image21.png"/><Relationship Id="rId5" Type="http://schemas.openxmlformats.org/officeDocument/2006/relationships/image" Target="../media/image5.pdf"/><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89.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8.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8.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 Target="slide8.xml"/><Relationship Id="rId1" Type="http://schemas.openxmlformats.org/officeDocument/2006/relationships/slideLayout" Target="../slideLayouts/slideLayout8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9.xml"/></Relationships>
</file>

<file path=ppt/slides/_rels/slide28.xml.rels><?xml version="1.0" encoding="UTF-8" standalone="yes"?>
<Relationships xmlns="http://schemas.openxmlformats.org/package/2006/relationships"><Relationship Id="rId3" Type="http://schemas.openxmlformats.org/officeDocument/2006/relationships/hyperlink" Target="https://ref.ly/logosres/trtllntrtsmngmy?ref=Page.p+iii" TargetMode="External"/><Relationship Id="rId2" Type="http://schemas.openxmlformats.org/officeDocument/2006/relationships/notesSlide" Target="../notesSlides/notesSlide11.xml"/><Relationship Id="rId1" Type="http://schemas.openxmlformats.org/officeDocument/2006/relationships/slideLayout" Target="../slideLayouts/slideLayout89.xml"/></Relationships>
</file>

<file path=ppt/slides/_rels/slide29.xml.rels><?xml version="1.0" encoding="UTF-8" standalone="yes"?>
<Relationships xmlns="http://schemas.openxmlformats.org/package/2006/relationships"><Relationship Id="rId3" Type="http://schemas.openxmlformats.org/officeDocument/2006/relationships/hyperlink" Target="https://ref.ly/logosres/trtllntrtsmngmy?ref=Page.p+iii" TargetMode="External"/><Relationship Id="rId2" Type="http://schemas.openxmlformats.org/officeDocument/2006/relationships/notesSlide" Target="../notesSlides/notesSlide12.xml"/><Relationship Id="rId1" Type="http://schemas.openxmlformats.org/officeDocument/2006/relationships/slideLayout" Target="../slideLayouts/slideLayout89.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89.xml"/></Relationships>
</file>

<file path=ppt/slides/_rels/slide30.xml.rels><?xml version="1.0" encoding="UTF-8" standalone="yes"?>
<Relationships xmlns="http://schemas.openxmlformats.org/package/2006/relationships"><Relationship Id="rId3" Type="http://schemas.openxmlformats.org/officeDocument/2006/relationships/hyperlink" Target="https://ref.ly/logosres/trtllntrtsmngmy?ref=Page.p+iii" TargetMode="External"/><Relationship Id="rId2" Type="http://schemas.openxmlformats.org/officeDocument/2006/relationships/notesSlide" Target="../notesSlides/notesSlide13.xml"/><Relationship Id="rId1" Type="http://schemas.openxmlformats.org/officeDocument/2006/relationships/slideLayout" Target="../slideLayouts/slideLayout89.xml"/></Relationships>
</file>

<file path=ppt/slides/_rels/slide31.xml.rels><?xml version="1.0" encoding="UTF-8" standalone="yes"?>
<Relationships xmlns="http://schemas.openxmlformats.org/package/2006/relationships"><Relationship Id="rId3" Type="http://schemas.openxmlformats.org/officeDocument/2006/relationships/hyperlink" Target="https://ref.ly/logosres/trtllntrtsmngmy?ref=Page.p+iii" TargetMode="External"/><Relationship Id="rId2" Type="http://schemas.openxmlformats.org/officeDocument/2006/relationships/notesSlide" Target="../notesSlides/notesSlide14.xml"/><Relationship Id="rId1" Type="http://schemas.openxmlformats.org/officeDocument/2006/relationships/slideLayout" Target="../slideLayouts/slideLayout89.xml"/></Relationships>
</file>

<file path=ppt/slides/_rels/slide32.xml.rels><?xml version="1.0" encoding="UTF-8" standalone="yes"?>
<Relationships xmlns="http://schemas.openxmlformats.org/package/2006/relationships"><Relationship Id="rId3" Type="http://schemas.openxmlformats.org/officeDocument/2006/relationships/hyperlink" Target="https://ref.ly/logosres/trtllntrtsmngmy?ref=Page.p+iii" TargetMode="External"/><Relationship Id="rId2" Type="http://schemas.openxmlformats.org/officeDocument/2006/relationships/notesSlide" Target="../notesSlides/notesSlide15.xml"/><Relationship Id="rId1" Type="http://schemas.openxmlformats.org/officeDocument/2006/relationships/slideLayout" Target="../slideLayouts/slideLayout89.xml"/></Relationships>
</file>

<file path=ppt/slides/_rels/slide33.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36.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108.xml"/><Relationship Id="rId1" Type="http://schemas.openxmlformats.org/officeDocument/2006/relationships/vmlDrawing" Target="../drawings/vmlDrawing1.vml"/><Relationship Id="rId6" Type="http://schemas.openxmlformats.org/officeDocument/2006/relationships/image" Target="../media/image25.emf"/><Relationship Id="rId5" Type="http://schemas.openxmlformats.org/officeDocument/2006/relationships/oleObject" Target="../embeddings/oleObject2.bin"/><Relationship Id="rId10" Type="http://schemas.openxmlformats.org/officeDocument/2006/relationships/image" Target="../media/image27.emf"/><Relationship Id="rId4" Type="http://schemas.openxmlformats.org/officeDocument/2006/relationships/image" Target="../media/image24.emf"/><Relationship Id="rId9" Type="http://schemas.openxmlformats.org/officeDocument/2006/relationships/oleObject" Target="../embeddings/oleObject4.bin"/></Relationships>
</file>

<file path=ppt/slides/_rels/slide37.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108.xml"/><Relationship Id="rId1" Type="http://schemas.openxmlformats.org/officeDocument/2006/relationships/vmlDrawing" Target="../drawings/vmlDrawing2.vml"/><Relationship Id="rId6" Type="http://schemas.openxmlformats.org/officeDocument/2006/relationships/image" Target="../media/image25.emf"/><Relationship Id="rId5" Type="http://schemas.openxmlformats.org/officeDocument/2006/relationships/oleObject" Target="../embeddings/oleObject6.bin"/><Relationship Id="rId10" Type="http://schemas.openxmlformats.org/officeDocument/2006/relationships/image" Target="../media/image27.emf"/><Relationship Id="rId4" Type="http://schemas.openxmlformats.org/officeDocument/2006/relationships/image" Target="../media/image24.emf"/><Relationship Id="rId9" Type="http://schemas.openxmlformats.org/officeDocument/2006/relationships/oleObject" Target="../embeddings/oleObject8.bin"/></Relationships>
</file>

<file path=ppt/slides/_rels/slide3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89.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89.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89.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89.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89.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89.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89.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 Target="slide8.xml"/><Relationship Id="rId1" Type="http://schemas.openxmlformats.org/officeDocument/2006/relationships/slideLayout" Target="../slideLayouts/slideLayout88.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65.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65.xml"/><Relationship Id="rId5" Type="http://schemas.openxmlformats.org/officeDocument/2006/relationships/image" Target="../media/image37.png"/><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65.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65.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14.xml"/><Relationship Id="rId1" Type="http://schemas.openxmlformats.org/officeDocument/2006/relationships/vmlDrawing" Target="../drawings/vmlDrawing3.vml"/><Relationship Id="rId5" Type="http://schemas.openxmlformats.org/officeDocument/2006/relationships/comments" Target="../comments/comment1.xml"/><Relationship Id="rId4" Type="http://schemas.openxmlformats.org/officeDocument/2006/relationships/image" Target="../media/image38.emf"/></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8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1.xml.rels><?xml version="1.0" encoding="UTF-8" standalone="yes"?>
<Relationships xmlns="http://schemas.openxmlformats.org/package/2006/relationships"><Relationship Id="rId2" Type="http://schemas.openxmlformats.org/officeDocument/2006/relationships/image" Target="../media/image39.tif"/><Relationship Id="rId1" Type="http://schemas.openxmlformats.org/officeDocument/2006/relationships/slideLayout" Target="../slideLayouts/slideLayout6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8.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89.xml"/></Relationships>
</file>

<file path=ppt/slides/_rels/slide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 Target="slide8.xml"/><Relationship Id="rId1" Type="http://schemas.openxmlformats.org/officeDocument/2006/relationships/slideLayout" Target="../slideLayouts/slideLayout88.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3.xml"/></Relationships>
</file>

<file path=ppt/slides/_rels/slide7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4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7.xml"/><Relationship Id="rId1" Type="http://schemas.openxmlformats.org/officeDocument/2006/relationships/slideLayout" Target="../slideLayouts/slideLayout100.xml"/><Relationship Id="rId5" Type="http://schemas.openxmlformats.org/officeDocument/2006/relationships/slide" Target="slide61.xml"/><Relationship Id="rId4" Type="http://schemas.openxmlformats.org/officeDocument/2006/relationships/slide" Target="slide4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9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hyperlink" Target="https://biblia.com/bible/esv/Eccles.%207.29" TargetMode="Externa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hyperlink" Target="https://biblia.com/bible/esv/Matt.%205.31-32" TargetMode="External"/><Relationship Id="rId2" Type="http://schemas.openxmlformats.org/officeDocument/2006/relationships/hyperlink" Target="https://biblia.com/bible/esv/Matt.%205.32" TargetMode="External"/><Relationship Id="rId1" Type="http://schemas.openxmlformats.org/officeDocument/2006/relationships/slideLayout" Target="../slideLayouts/slideLayout12.xml"/><Relationship Id="rId6" Type="http://schemas.openxmlformats.org/officeDocument/2006/relationships/hyperlink" Target="https://biblia.com/bible/esv/Matt%205.32" TargetMode="External"/><Relationship Id="rId5" Type="http://schemas.openxmlformats.org/officeDocument/2006/relationships/hyperlink" Target="https://biblia.com/bible/esv/Matt.%2019.8" TargetMode="External"/><Relationship Id="rId4" Type="http://schemas.openxmlformats.org/officeDocument/2006/relationships/hyperlink" Target="https://biblia.com/bible/esv/Deut.%2024.1-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F1E4D0B-249A-4552-BFAB-2A0E4B8F6F91}"/>
              </a:ext>
            </a:extLst>
          </p:cNvPr>
          <p:cNvPicPr>
            <a:picLocks noChangeAspect="1"/>
          </p:cNvPicPr>
          <p:nvPr/>
        </p:nvPicPr>
        <p:blipFill rotWithShape="1">
          <a:blip r:embed="rId2"/>
          <a:srcRect b="15730"/>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1" name="Rectangle 10">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FC4867-BA3E-4F8E-AB23-684F34DF3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92000" y="-3"/>
            <a:ext cx="9000000" cy="6857998"/>
          </a:xfrm>
          <a:prstGeom prst="rect">
            <a:avLst/>
          </a:prstGeom>
          <a:gradFill flip="none" rotWithShape="1">
            <a:gsLst>
              <a:gs pos="50000">
                <a:schemeClr val="bg2">
                  <a:alpha val="60000"/>
                </a:schemeClr>
              </a:gs>
              <a:gs pos="0">
                <a:schemeClr val="bg2">
                  <a:alpha val="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0CBADE-5C63-4A8A-A093-5267A14FEAAD}"/>
              </a:ext>
            </a:extLst>
          </p:cNvPr>
          <p:cNvSpPr>
            <a:spLocks noGrp="1"/>
          </p:cNvSpPr>
          <p:nvPr>
            <p:ph type="ctrTitle"/>
          </p:nvPr>
        </p:nvSpPr>
        <p:spPr>
          <a:xfrm>
            <a:off x="6203951" y="549275"/>
            <a:ext cx="5437187" cy="2986234"/>
          </a:xfrm>
        </p:spPr>
        <p:txBody>
          <a:bodyPr anchor="b">
            <a:normAutofit/>
          </a:bodyPr>
          <a:lstStyle/>
          <a:p>
            <a:r>
              <a:rPr lang="en-US" dirty="0"/>
              <a:t>Playing the Long Game of Mental Divorce</a:t>
            </a:r>
          </a:p>
        </p:txBody>
      </p:sp>
      <p:sp>
        <p:nvSpPr>
          <p:cNvPr id="3" name="Subtitle 2">
            <a:extLst>
              <a:ext uri="{FF2B5EF4-FFF2-40B4-BE49-F238E27FC236}">
                <a16:creationId xmlns:a16="http://schemas.microsoft.com/office/drawing/2014/main" id="{4CE7375D-09AC-453C-AA6B-6610501F4B0F}"/>
              </a:ext>
            </a:extLst>
          </p:cNvPr>
          <p:cNvSpPr>
            <a:spLocks noGrp="1"/>
          </p:cNvSpPr>
          <p:nvPr>
            <p:ph type="subTitle" idx="1"/>
          </p:nvPr>
        </p:nvSpPr>
        <p:spPr>
          <a:xfrm>
            <a:off x="6203951" y="3827610"/>
            <a:ext cx="5437187" cy="2265216"/>
          </a:xfrm>
        </p:spPr>
        <p:txBody>
          <a:bodyPr>
            <a:normAutofit/>
          </a:bodyPr>
          <a:lstStyle/>
          <a:p>
            <a:r>
              <a:rPr lang="en-US" dirty="0">
                <a:solidFill>
                  <a:schemeClr val="tx1">
                    <a:alpha val="60000"/>
                  </a:schemeClr>
                </a:solidFill>
              </a:rPr>
              <a:t>By David Lee Burris</a:t>
            </a:r>
          </a:p>
        </p:txBody>
      </p:sp>
    </p:spTree>
    <p:extLst>
      <p:ext uri="{BB962C8B-B14F-4D97-AF65-F5344CB8AC3E}">
        <p14:creationId xmlns:p14="http://schemas.microsoft.com/office/powerpoint/2010/main" val="15243949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24002" y="1"/>
            <a:ext cx="9143999" cy="1905140"/>
            <a:chOff x="1" y="0"/>
            <a:chExt cx="9143999" cy="1905141"/>
          </a:xfrm>
          <a:effectLst>
            <a:outerShdw blurRad="50800" dist="38100" dir="4800000">
              <a:srgbClr val="000000">
                <a:alpha val="82000"/>
              </a:srgbClr>
            </a:outerShdw>
          </a:effectLst>
        </p:grpSpPr>
        <p:pic>
          <p:nvPicPr>
            <p:cNvPr id="5" name="Picture 4" descr="golden-ring.jpg"/>
            <p:cNvPicPr>
              <a:picLocks noChangeAspect="1"/>
            </p:cNvPicPr>
            <p:nvPr/>
          </p:nvPicPr>
          <p:blipFill>
            <a:blip r:embed="rId2"/>
            <a:srcRect l="76447"/>
            <a:stretch>
              <a:fillRect/>
            </a:stretch>
          </p:blipFill>
          <p:spPr>
            <a:xfrm>
              <a:off x="1" y="0"/>
              <a:ext cx="9143999" cy="1905140"/>
            </a:xfrm>
            <a:prstGeom prst="rect">
              <a:avLst/>
            </a:prstGeom>
          </p:spPr>
        </p:pic>
        <p:pic>
          <p:nvPicPr>
            <p:cNvPr id="4" name="Picture 3" descr="golden-ring.jpg"/>
            <p:cNvPicPr>
              <a:picLocks noChangeAspect="1"/>
            </p:cNvPicPr>
            <p:nvPr/>
          </p:nvPicPr>
          <p:blipFill>
            <a:blip r:embed="rId2"/>
            <a:stretch>
              <a:fillRect/>
            </a:stretch>
          </p:blipFill>
          <p:spPr>
            <a:xfrm>
              <a:off x="1" y="1"/>
              <a:ext cx="2540187" cy="1905140"/>
            </a:xfrm>
            <a:prstGeom prst="rect">
              <a:avLst/>
            </a:prstGeom>
          </p:spPr>
        </p:pic>
      </p:grpSp>
      <p:sp>
        <p:nvSpPr>
          <p:cNvPr id="2" name="Title 1"/>
          <p:cNvSpPr>
            <a:spLocks noGrp="1"/>
          </p:cNvSpPr>
          <p:nvPr>
            <p:ph type="title"/>
          </p:nvPr>
        </p:nvSpPr>
        <p:spPr>
          <a:xfrm>
            <a:off x="4064188" y="-1"/>
            <a:ext cx="6603812" cy="1905141"/>
          </a:xfrm>
        </p:spPr>
        <p:txBody>
          <a:bodyPr vert="horz" lIns="274320" tIns="45720" rIns="274320" bIns="45720" rtlCol="0" anchor="ctr">
            <a:noAutofit/>
          </a:bodyPr>
          <a:lstStyle/>
          <a:p>
            <a:pPr>
              <a:lnSpc>
                <a:spcPct val="85000"/>
              </a:lnSpc>
            </a:pPr>
            <a:r>
              <a:rPr lang="en-US" sz="4600" b="1" dirty="0"/>
              <a:t>Is the Teaching of Jesus</a:t>
            </a:r>
            <a:r>
              <a:rPr lang="en-US" sz="3200" b="1" dirty="0"/>
              <a:t> </a:t>
            </a:r>
            <a:br>
              <a:rPr lang="en-US" sz="3200" b="1" dirty="0"/>
            </a:br>
            <a:r>
              <a:rPr lang="en-US" sz="2700" b="1" i="1" dirty="0"/>
              <a:t>on Marriage, Divorce, and Remarriage </a:t>
            </a:r>
            <a:br>
              <a:rPr lang="en-US" sz="3200" b="1" dirty="0"/>
            </a:br>
            <a:r>
              <a:rPr lang="en-US" sz="3200" b="1" dirty="0"/>
              <a:t>a Part of Old Testament Legislation?</a:t>
            </a:r>
          </a:p>
        </p:txBody>
      </p:sp>
      <p:sp>
        <p:nvSpPr>
          <p:cNvPr id="3" name="Content Placeholder 2"/>
          <p:cNvSpPr>
            <a:spLocks noGrp="1"/>
          </p:cNvSpPr>
          <p:nvPr>
            <p:ph idx="1"/>
          </p:nvPr>
        </p:nvSpPr>
        <p:spPr>
          <a:xfrm>
            <a:off x="1922446" y="2152954"/>
            <a:ext cx="8288355" cy="656173"/>
          </a:xfrm>
        </p:spPr>
        <p:txBody>
          <a:bodyPr>
            <a:normAutofit/>
          </a:bodyPr>
          <a:lstStyle/>
          <a:p>
            <a:pPr algn="r">
              <a:buNone/>
            </a:pPr>
            <a:r>
              <a:rPr lang="en-US" sz="3600" b="1" i="1" dirty="0">
                <a:effectLst>
                  <a:outerShdw blurRad="50800" dist="38100" dir="2700000">
                    <a:srgbClr val="000000">
                      <a:alpha val="43000"/>
                    </a:srgbClr>
                  </a:outerShdw>
                </a:effectLst>
              </a:rPr>
              <a:t>What constitutes adultery?</a:t>
            </a:r>
          </a:p>
        </p:txBody>
      </p:sp>
      <p:sp>
        <p:nvSpPr>
          <p:cNvPr id="8" name="TextBox 7"/>
          <p:cNvSpPr txBox="1"/>
          <p:nvPr/>
        </p:nvSpPr>
        <p:spPr>
          <a:xfrm>
            <a:off x="1524000" y="1145594"/>
            <a:ext cx="2540188" cy="1663532"/>
          </a:xfrm>
          <a:prstGeom prst="rect">
            <a:avLst/>
          </a:prstGeom>
          <a:noFill/>
        </p:spPr>
        <p:txBody>
          <a:bodyPr wrap="square" rtlCol="0">
            <a:spAutoFit/>
          </a:bodyPr>
          <a:lstStyle/>
          <a:p>
            <a:pPr algn="ctr" defTabSz="457200">
              <a:lnSpc>
                <a:spcPct val="70000"/>
              </a:lnSpc>
            </a:pPr>
            <a:r>
              <a:rPr lang="en-US" sz="9200" b="1" dirty="0">
                <a:solidFill>
                  <a:srgbClr val="A6A6A6"/>
                </a:solidFill>
                <a:effectLst>
                  <a:outerShdw blurRad="50800" dist="38100" dir="2700000">
                    <a:srgbClr val="000000">
                      <a:alpha val="43000"/>
                    </a:srgbClr>
                  </a:outerShdw>
                </a:effectLst>
                <a:latin typeface="Cambria"/>
                <a:cs typeface="Cambria"/>
              </a:rPr>
              <a:t>2</a:t>
            </a:r>
            <a:endParaRPr lang="en-US" sz="3000" b="1" dirty="0">
              <a:solidFill>
                <a:srgbClr val="A6A6A6"/>
              </a:solidFill>
              <a:effectLst>
                <a:outerShdw blurRad="50800" dist="38100" dir="2700000">
                  <a:srgbClr val="000000">
                    <a:alpha val="43000"/>
                  </a:srgbClr>
                </a:outerShdw>
              </a:effectLst>
              <a:latin typeface="Cambria"/>
              <a:cs typeface="Cambria"/>
            </a:endParaRPr>
          </a:p>
          <a:p>
            <a:pPr algn="ctr" defTabSz="457200">
              <a:lnSpc>
                <a:spcPct val="70000"/>
              </a:lnSpc>
            </a:pPr>
            <a:r>
              <a:rPr lang="en-US" sz="2600" b="1" dirty="0">
                <a:solidFill>
                  <a:srgbClr val="A6A6A6"/>
                </a:solidFill>
                <a:effectLst>
                  <a:outerShdw blurRad="50800" dist="38100" dir="2700000">
                    <a:srgbClr val="000000">
                      <a:alpha val="43000"/>
                    </a:srgbClr>
                  </a:outerShdw>
                </a:effectLst>
                <a:latin typeface="Cambria"/>
                <a:cs typeface="Cambria"/>
              </a:rPr>
              <a:t>Moses &amp; Christ Compared</a:t>
            </a:r>
          </a:p>
        </p:txBody>
      </p:sp>
      <p:sp>
        <p:nvSpPr>
          <p:cNvPr id="12" name="TextBox 11"/>
          <p:cNvSpPr txBox="1"/>
          <p:nvPr/>
        </p:nvSpPr>
        <p:spPr>
          <a:xfrm>
            <a:off x="2632175" y="3243579"/>
            <a:ext cx="3087948" cy="3170099"/>
          </a:xfrm>
          <a:prstGeom prst="rect">
            <a:avLst/>
          </a:prstGeom>
          <a:noFill/>
        </p:spPr>
        <p:txBody>
          <a:bodyPr wrap="square" rtlCol="0" anchor="ctr">
            <a:spAutoFit/>
          </a:bodyPr>
          <a:lstStyle/>
          <a:p>
            <a:pPr defTabSz="457200">
              <a:spcAft>
                <a:spcPts val="1200"/>
              </a:spcAft>
            </a:pPr>
            <a:r>
              <a:rPr lang="en-US" sz="2400" b="1" dirty="0">
                <a:solidFill>
                  <a:prstClr val="white"/>
                </a:solidFill>
                <a:effectLst>
                  <a:outerShdw blurRad="50800" dist="38100" dir="2700000">
                    <a:srgbClr val="000000">
                      <a:alpha val="43000"/>
                    </a:srgbClr>
                  </a:outerShdw>
                </a:effectLst>
                <a:latin typeface="Calibri"/>
              </a:rPr>
              <a:t>“Adultery” defined as sex between parties married to someone else (Lev. 20:10; 18:20; Prov. 6:26-29, 32-34; Jer. 29:23)</a:t>
            </a:r>
          </a:p>
          <a:p>
            <a:pPr algn="r" defTabSz="457200"/>
            <a:r>
              <a:rPr lang="en-US" sz="2300" b="1" dirty="0">
                <a:solidFill>
                  <a:prstClr val="white"/>
                </a:solidFill>
                <a:effectLst>
                  <a:outerShdw blurRad="50800" dist="38100" dir="2700000">
                    <a:srgbClr val="000000">
                      <a:alpha val="43000"/>
                    </a:srgbClr>
                  </a:outerShdw>
                </a:effectLst>
                <a:latin typeface="Calibri"/>
              </a:rPr>
              <a:t>Not post-divorce remarriage (Deut. 24:2)</a:t>
            </a:r>
          </a:p>
        </p:txBody>
      </p:sp>
      <p:sp>
        <p:nvSpPr>
          <p:cNvPr id="13" name="TextBox 12"/>
          <p:cNvSpPr txBox="1"/>
          <p:nvPr/>
        </p:nvSpPr>
        <p:spPr>
          <a:xfrm>
            <a:off x="6952813" y="3088302"/>
            <a:ext cx="3087948" cy="3277821"/>
          </a:xfrm>
          <a:prstGeom prst="rect">
            <a:avLst/>
          </a:prstGeom>
          <a:noFill/>
        </p:spPr>
        <p:txBody>
          <a:bodyPr wrap="square" rtlCol="0" anchor="ctr">
            <a:spAutoFit/>
          </a:bodyPr>
          <a:lstStyle/>
          <a:p>
            <a:pPr defTabSz="457200"/>
            <a:r>
              <a:rPr lang="en-US" sz="2300" b="1" dirty="0">
                <a:solidFill>
                  <a:prstClr val="white"/>
                </a:solidFill>
                <a:effectLst>
                  <a:outerShdw blurRad="50800" dist="38100" dir="2700000">
                    <a:srgbClr val="000000">
                      <a:alpha val="43000"/>
                    </a:srgbClr>
                  </a:outerShdw>
                </a:effectLst>
                <a:latin typeface="Calibri"/>
              </a:rPr>
              <a:t>Jesus extends the definition of adultery beyond its Old Testament sense to include remarriage after unscriptural divorce and remarriage (Matt. 5:32; 19:9; Mark 10:11-12; Luke16:18)</a:t>
            </a:r>
          </a:p>
        </p:txBody>
      </p:sp>
      <p:pic>
        <p:nvPicPr>
          <p:cNvPr id="14" name="Picture 13" descr="CHRIS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5711287" y="2971800"/>
            <a:ext cx="1241527" cy="3748926"/>
          </a:xfrm>
          <a:prstGeom prst="rect">
            <a:avLst/>
          </a:prstGeom>
        </p:spPr>
      </p:pic>
      <p:pic>
        <p:nvPicPr>
          <p:cNvPr id="15" name="Picture 14" descr="MOSES.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1524001" y="3200400"/>
            <a:ext cx="1286933" cy="375986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fade">
                                      <p:cBhvr>
                                        <p:cTn id="14" dur="1000"/>
                                        <p:tgtEl>
                                          <p:spTgt spid="12">
                                            <p:txEl>
                                              <p:pRg st="0" end="0"/>
                                            </p:txEl>
                                          </p:spTgt>
                                        </p:tgtEl>
                                      </p:cBhvr>
                                    </p:animEffect>
                                    <p:anim calcmode="lin" valueType="num">
                                      <p:cBhvr>
                                        <p:cTn id="15"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Effect transition="in" filter="fade">
                                      <p:cBhvr>
                                        <p:cTn id="21" dur="1000"/>
                                        <p:tgtEl>
                                          <p:spTgt spid="12">
                                            <p:txEl>
                                              <p:pRg st="1" end="1"/>
                                            </p:txEl>
                                          </p:spTgt>
                                        </p:tgtEl>
                                      </p:cBhvr>
                                    </p:animEffect>
                                    <p:anim calcmode="lin" valueType="num">
                                      <p:cBhvr>
                                        <p:cTn id="22"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build="p" bldLvl="2"/>
      <p:bldP spid="1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1A37C7-2BC9-4C2A-9117-A61AC0CF706D}"/>
              </a:ext>
            </a:extLst>
          </p:cNvPr>
          <p:cNvSpPr>
            <a:spLocks noGrp="1"/>
          </p:cNvSpPr>
          <p:nvPr>
            <p:ph type="ctrTitle"/>
          </p:nvPr>
        </p:nvSpPr>
        <p:spPr>
          <a:xfrm>
            <a:off x="-109057" y="0"/>
            <a:ext cx="12390540" cy="570451"/>
          </a:xfrm>
        </p:spPr>
        <p:txBody>
          <a:bodyPr>
            <a:noAutofit/>
          </a:bodyPr>
          <a:lstStyle/>
          <a:p>
            <a:r>
              <a:rPr lang="en-US" sz="4000" dirty="0">
                <a:effectLst>
                  <a:outerShdw blurRad="38100" dist="38100" dir="2700000" algn="tl">
                    <a:srgbClr val="000000">
                      <a:alpha val="43137"/>
                    </a:srgbClr>
                  </a:outerShdw>
                </a:effectLst>
                <a:latin typeface="Castellar" panose="020A0402060406010301" pitchFamily="18" charset="0"/>
              </a:rPr>
              <a:t>MENTAL DIVORCE &amp; “THE WAITING GAME”</a:t>
            </a:r>
          </a:p>
        </p:txBody>
      </p:sp>
      <p:sp>
        <p:nvSpPr>
          <p:cNvPr id="5" name="TextBox 4">
            <a:extLst>
              <a:ext uri="{FF2B5EF4-FFF2-40B4-BE49-F238E27FC236}">
                <a16:creationId xmlns:a16="http://schemas.microsoft.com/office/drawing/2014/main" id="{2C22583B-BF93-4644-8422-BC7EDEF23E94}"/>
              </a:ext>
            </a:extLst>
          </p:cNvPr>
          <p:cNvSpPr txBox="1"/>
          <p:nvPr/>
        </p:nvSpPr>
        <p:spPr>
          <a:xfrm>
            <a:off x="159391" y="494951"/>
            <a:ext cx="11895588" cy="5955798"/>
          </a:xfrm>
          <a:prstGeom prst="rect">
            <a:avLst/>
          </a:prstGeom>
          <a:noFill/>
        </p:spPr>
        <p:txBody>
          <a:bodyPr wrap="square">
            <a:spAutoFit/>
          </a:bodyPr>
          <a:lstStyle/>
          <a:p>
            <a:pPr marL="0" marR="0" algn="ctr">
              <a:lnSpc>
                <a:spcPct val="107000"/>
              </a:lnSpc>
              <a:spcBef>
                <a:spcPts val="0"/>
              </a:spcBef>
              <a:spcAft>
                <a:spcPts val="2100"/>
              </a:spcAft>
            </a:pPr>
            <a:r>
              <a:rPr lang="en-US" sz="3200" b="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A Rule, One Exception, No Waiting Game</a:t>
            </a:r>
            <a:endParaRPr lang="en-US" sz="32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2100"/>
              </a:spcAft>
            </a:pPr>
            <a:r>
              <a:rPr lang="en-US" sz="12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The Law of Christ embodies a rule with one exception. The rule is, "</a:t>
            </a:r>
            <a:r>
              <a:rPr lang="en-US" sz="1200"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Whosoever shall put away his wife </a:t>
            </a:r>
            <a:r>
              <a:rPr lang="en-US" sz="1200" i="1" dirty="0" err="1">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causeth</a:t>
            </a:r>
            <a:r>
              <a:rPr lang="en-US" sz="1200"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her to commit adultery: and whosoever shall marry her that is divorced </a:t>
            </a:r>
            <a:r>
              <a:rPr lang="en-US" sz="1200" i="1" dirty="0" err="1">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committeth</a:t>
            </a:r>
            <a:r>
              <a:rPr lang="en-US" sz="1200"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adultery."</a:t>
            </a:r>
            <a:r>
              <a:rPr lang="en-US" sz="12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The man who divorces his wife for any and every cause will be responsible for her subsequent adulterous marriage. This man will be held accountable to God for causing his wife to fall into sin. That does not exonerate her from guilt in forming and maintaining an adulterous union. In the case presented by Jesus, a subsequent marriage is assumed as is evident from his reference to the one who marries "her that is divorced." The subsequent marriage is clearly held to be immoral, adulterous, or impure in God’s sight, contrary to the claim that God recognizes or approves every marriage which is legal according to human law (</a:t>
            </a:r>
            <a:r>
              <a:rPr lang="en-US" sz="1200" u="sng"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Hebrews 13:4</a:t>
            </a:r>
            <a:r>
              <a:rPr lang="en-US" sz="12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The rule announced by Jesus forever prohibits and precludes people breaking up their marriage and waiting for their mate to commit adultery, as a pretext for claiming the right to select a new marriage partner!</a:t>
            </a:r>
            <a:endParaRPr lang="en-US" sz="12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2100"/>
              </a:spcAft>
            </a:pPr>
            <a:r>
              <a:rPr lang="en-US" sz="14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The exception has the following force. </a:t>
            </a:r>
            <a:r>
              <a:rPr lang="en-US" sz="1400"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"Whosoever shall put away his wife FOR FORNICATION is not responsible for her subsequent adultery: and whosever shall marry her that is divorced </a:t>
            </a:r>
            <a:r>
              <a:rPr lang="en-US" sz="1400" i="1" dirty="0" err="1">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committeth</a:t>
            </a:r>
            <a:r>
              <a:rPr lang="en-US" sz="1400"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adultery."</a:t>
            </a:r>
            <a:r>
              <a:rPr lang="en-US" sz="14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Again, Jesus assumes the case of a second or subsequent marriage and condemns it as adulterous, but the man who divorced her because of her immorality is not the cause of the sin she commits when she remarries. The claim that she is living in adultery in the subsequent marriage </a:t>
            </a:r>
            <a:r>
              <a:rPr lang="en-US" sz="1400"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until her original mate says he releases her</a:t>
            </a:r>
            <a:r>
              <a:rPr lang="en-US" sz="14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is ludicrous, the vain imagination and wicked invention of men attempting to create loopholes in divine law. Waiting for her former mate to say hocus-pocus will not resolve her adultery. If that would suffice, John could have easily resolved the incestuous adultery of Herod and Herodias by getting Philip to say he did not want her back anyway. John told Herod in no uncertain terms, </a:t>
            </a:r>
            <a:r>
              <a:rPr lang="en-US" sz="1400"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"It is not lawful for thee to have her"</a:t>
            </a:r>
            <a:r>
              <a:rPr lang="en-US" sz="14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a:t>
            </a:r>
            <a:r>
              <a:rPr lang="en-US" sz="1400" u="sng"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Matthew 14:4</a:t>
            </a:r>
            <a:r>
              <a:rPr lang="en-US" sz="14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a:t>
            </a:r>
            <a:endParaRPr lang="en-US" sz="14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2100"/>
              </a:spcAft>
            </a:pPr>
            <a:r>
              <a:rPr lang="en-US" sz="12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J.W. McGarvey summed it up well in his excellent commentary on </a:t>
            </a:r>
            <a:r>
              <a:rPr lang="en-US" sz="1200"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The Fourfold Gospel</a:t>
            </a:r>
            <a:r>
              <a:rPr lang="en-US" sz="12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(p. 242):</a:t>
            </a:r>
            <a:endParaRPr lang="en-US" sz="12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Jesus here limits the right of divorce to cases of unchastity, and if there be a divorce on any other ground, neither the man nor the woman can marry again without committing adultery….and in no part of the New Testament is there any relaxation as to the law here set forth…and it is therefore held almost universally…that the </a:t>
            </a:r>
            <a:r>
              <a:rPr lang="en-US" sz="12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innocent party to such a divorce can marry again.</a:t>
            </a:r>
            <a:r>
              <a:rPr lang="en-US" sz="1200"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Of course the </a:t>
            </a:r>
            <a:r>
              <a:rPr lang="en-US" sz="12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guilty party could not,</a:t>
            </a:r>
            <a:r>
              <a:rPr lang="en-US" sz="1200"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for no one is allowed by law to reap the benefits of his own wrong.</a:t>
            </a:r>
            <a:endParaRPr lang="en-US" sz="12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God’s law on marriage is one man for one woman for life, with only one exception. The exception is that an innocent partner can put away an immoral mate, and marry another person without committing adultery. No theory of man, including "the waiting game," can nullify or alter one iota of God’s law. – </a:t>
            </a:r>
            <a:r>
              <a:rPr lang="en-US" sz="1200" u="sng"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Guardian of Truth Magazine</a:t>
            </a:r>
            <a:endParaRPr lang="en-US" sz="1200" u="sng"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476446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4"/>
                                        </p:tgtEl>
                                        <p:attrNameLst>
                                          <p:attrName>style.color</p:attrName>
                                        </p:attrNameLst>
                                      </p:cBhvr>
                                      <p:to>
                                        <a:srgbClr val="70AD47"/>
                                      </p:to>
                                    </p:animClr>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nodeType="clickEffect">
                                  <p:stCondLst>
                                    <p:cond delay="0"/>
                                  </p:stCondLst>
                                  <p:iterate type="lt">
                                    <p:tmPct val="4000"/>
                                  </p:iterate>
                                  <p:childTnLst>
                                    <p:set>
                                      <p:cBhvr override="childStyle">
                                        <p:cTn id="10" dur="500" fill="hold"/>
                                        <p:tgtEl>
                                          <p:spTgt spid="5">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B15E96A4-941B-47FD-ACE2-487EDEB581F8}"/>
              </a:ext>
            </a:extLst>
          </p:cNvPr>
          <p:cNvSpPr>
            <a:spLocks noGrp="1" noChangeArrowheads="1"/>
          </p:cNvSpPr>
          <p:nvPr>
            <p:ph type="title"/>
          </p:nvPr>
        </p:nvSpPr>
        <p:spPr>
          <a:xfrm>
            <a:off x="1905000" y="0"/>
            <a:ext cx="8229600" cy="762000"/>
          </a:xfrm>
        </p:spPr>
        <p:txBody>
          <a:bodyPr/>
          <a:lstStyle/>
          <a:p>
            <a:r>
              <a:rPr lang="en-US" altLang="en-US" b="1" dirty="0">
                <a:solidFill>
                  <a:srgbClr val="FFFF00"/>
                </a:solidFill>
              </a:rPr>
              <a:t>QUESTIONABLE POSITION</a:t>
            </a:r>
          </a:p>
        </p:txBody>
      </p:sp>
      <p:sp>
        <p:nvSpPr>
          <p:cNvPr id="138243" name="Rectangle 3">
            <a:extLst>
              <a:ext uri="{FF2B5EF4-FFF2-40B4-BE49-F238E27FC236}">
                <a16:creationId xmlns:a16="http://schemas.microsoft.com/office/drawing/2014/main" id="{D94F0E81-2FAC-4631-8329-CDB10FECEAE8}"/>
              </a:ext>
            </a:extLst>
          </p:cNvPr>
          <p:cNvSpPr>
            <a:spLocks noGrp="1" noChangeArrowheads="1"/>
          </p:cNvSpPr>
          <p:nvPr>
            <p:ph type="body" idx="1"/>
          </p:nvPr>
        </p:nvSpPr>
        <p:spPr>
          <a:xfrm>
            <a:off x="1524000" y="990601"/>
            <a:ext cx="8686800" cy="4830763"/>
          </a:xfrm>
        </p:spPr>
        <p:txBody>
          <a:bodyPr/>
          <a:lstStyle/>
          <a:p>
            <a:pPr>
              <a:buFontTx/>
              <a:buNone/>
            </a:pPr>
            <a:r>
              <a:rPr lang="en-US" altLang="en-US" sz="2800" b="1">
                <a:solidFill>
                  <a:schemeClr val="bg1"/>
                </a:solidFill>
                <a:latin typeface="Tahoma" panose="020B0604030504040204" pitchFamily="34" charset="0"/>
              </a:rPr>
              <a:t>The Lord said:</a:t>
            </a:r>
          </a:p>
        </p:txBody>
      </p:sp>
      <p:sp>
        <p:nvSpPr>
          <p:cNvPr id="138244" name="Text Box 4">
            <a:extLst>
              <a:ext uri="{FF2B5EF4-FFF2-40B4-BE49-F238E27FC236}">
                <a16:creationId xmlns:a16="http://schemas.microsoft.com/office/drawing/2014/main" id="{51ED5D48-D144-4AF0-981A-4082E98DBA5C}"/>
              </a:ext>
            </a:extLst>
          </p:cNvPr>
          <p:cNvSpPr txBox="1">
            <a:spLocks noChangeArrowheads="1"/>
          </p:cNvSpPr>
          <p:nvPr/>
        </p:nvSpPr>
        <p:spPr bwMode="auto">
          <a:xfrm rot="-1140646">
            <a:off x="5867400" y="2303432"/>
            <a:ext cx="2286000" cy="400110"/>
          </a:xfrm>
          <a:prstGeom prst="rect">
            <a:avLst/>
          </a:prstGeom>
          <a:noFill/>
          <a:ln w="38100">
            <a:solidFill>
              <a:srgbClr val="FF99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b="1">
                <a:solidFill>
                  <a:srgbClr val="FF99FF"/>
                </a:solidFill>
                <a:latin typeface="Tahoma" panose="020B0604030504040204" pitchFamily="34" charset="0"/>
              </a:rPr>
              <a:t>FORNICATION</a:t>
            </a:r>
            <a:endParaRPr lang="en-US" altLang="en-US" sz="2000">
              <a:solidFill>
                <a:srgbClr val="FF99FF"/>
              </a:solidFill>
              <a:latin typeface="Tahoma" panose="020B0604030504040204" pitchFamily="34" charset="0"/>
            </a:endParaRPr>
          </a:p>
        </p:txBody>
      </p:sp>
      <p:sp>
        <p:nvSpPr>
          <p:cNvPr id="138245" name="Text Box 5">
            <a:extLst>
              <a:ext uri="{FF2B5EF4-FFF2-40B4-BE49-F238E27FC236}">
                <a16:creationId xmlns:a16="http://schemas.microsoft.com/office/drawing/2014/main" id="{B7B15925-8366-4C84-A268-1C972C63F2E0}"/>
              </a:ext>
            </a:extLst>
          </p:cNvPr>
          <p:cNvSpPr txBox="1">
            <a:spLocks noChangeArrowheads="1"/>
          </p:cNvSpPr>
          <p:nvPr/>
        </p:nvSpPr>
        <p:spPr bwMode="auto">
          <a:xfrm>
            <a:off x="4495800" y="2362201"/>
            <a:ext cx="1143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90000"/>
              </a:lnSpc>
              <a:spcBef>
                <a:spcPct val="20000"/>
              </a:spcBef>
              <a:spcAft>
                <a:spcPct val="0"/>
              </a:spcAft>
            </a:pPr>
            <a:r>
              <a:rPr lang="en-US" altLang="en-US" sz="2400" b="1">
                <a:solidFill>
                  <a:srgbClr val="00FFFF"/>
                </a:solidFill>
                <a:latin typeface="Tahoma" panose="020B0604030504040204" pitchFamily="34" charset="0"/>
              </a:rPr>
              <a:t>PUT</a:t>
            </a:r>
          </a:p>
          <a:p>
            <a:pPr algn="ctr" fontAlgn="base">
              <a:lnSpc>
                <a:spcPct val="90000"/>
              </a:lnSpc>
              <a:spcBef>
                <a:spcPct val="20000"/>
              </a:spcBef>
              <a:spcAft>
                <a:spcPct val="0"/>
              </a:spcAft>
            </a:pPr>
            <a:r>
              <a:rPr lang="en-US" altLang="en-US" sz="2400" b="1">
                <a:solidFill>
                  <a:srgbClr val="00FFFF"/>
                </a:solidFill>
                <a:latin typeface="Tahoma" panose="020B0604030504040204" pitchFamily="34" charset="0"/>
              </a:rPr>
              <a:t>AWAY</a:t>
            </a:r>
          </a:p>
        </p:txBody>
      </p:sp>
      <p:sp>
        <p:nvSpPr>
          <p:cNvPr id="138246" name="Line 6">
            <a:extLst>
              <a:ext uri="{FF2B5EF4-FFF2-40B4-BE49-F238E27FC236}">
                <a16:creationId xmlns:a16="http://schemas.microsoft.com/office/drawing/2014/main" id="{C946EC53-BF2A-4D8A-AC43-93A814FAD289}"/>
              </a:ext>
            </a:extLst>
          </p:cNvPr>
          <p:cNvSpPr>
            <a:spLocks noChangeShapeType="1"/>
          </p:cNvSpPr>
          <p:nvPr/>
        </p:nvSpPr>
        <p:spPr bwMode="auto">
          <a:xfrm>
            <a:off x="4495800" y="1447800"/>
            <a:ext cx="0" cy="1752600"/>
          </a:xfrm>
          <a:prstGeom prst="line">
            <a:avLst/>
          </a:prstGeom>
          <a:noFill/>
          <a:ln w="57150">
            <a:solidFill>
              <a:srgbClr val="00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38247" name="Line 7">
            <a:extLst>
              <a:ext uri="{FF2B5EF4-FFF2-40B4-BE49-F238E27FC236}">
                <a16:creationId xmlns:a16="http://schemas.microsoft.com/office/drawing/2014/main" id="{82659126-4556-4250-BDB6-CF3D285D61F1}"/>
              </a:ext>
            </a:extLst>
          </p:cNvPr>
          <p:cNvSpPr>
            <a:spLocks noChangeShapeType="1"/>
          </p:cNvSpPr>
          <p:nvPr/>
        </p:nvSpPr>
        <p:spPr bwMode="auto">
          <a:xfrm>
            <a:off x="5715000" y="1447800"/>
            <a:ext cx="0" cy="1752600"/>
          </a:xfrm>
          <a:prstGeom prst="line">
            <a:avLst/>
          </a:prstGeom>
          <a:noFill/>
          <a:ln w="57150">
            <a:solidFill>
              <a:srgbClr val="00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38248" name="Text Box 8">
            <a:extLst>
              <a:ext uri="{FF2B5EF4-FFF2-40B4-BE49-F238E27FC236}">
                <a16:creationId xmlns:a16="http://schemas.microsoft.com/office/drawing/2014/main" id="{7BFB3355-8374-45C5-8581-6A8FC918A4DF}"/>
              </a:ext>
            </a:extLst>
          </p:cNvPr>
          <p:cNvSpPr txBox="1">
            <a:spLocks noChangeArrowheads="1"/>
          </p:cNvSpPr>
          <p:nvPr/>
        </p:nvSpPr>
        <p:spPr bwMode="auto">
          <a:xfrm>
            <a:off x="7010400" y="2819401"/>
            <a:ext cx="1676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b="1">
                <a:solidFill>
                  <a:srgbClr val="BBE0E3"/>
                </a:solidFill>
                <a:latin typeface="Tahoma" panose="020B0604030504040204" pitchFamily="34" charset="0"/>
              </a:rPr>
              <a:t>THEN MAY</a:t>
            </a:r>
          </a:p>
        </p:txBody>
      </p:sp>
      <p:sp>
        <p:nvSpPr>
          <p:cNvPr id="138249" name="Text Box 9">
            <a:extLst>
              <a:ext uri="{FF2B5EF4-FFF2-40B4-BE49-F238E27FC236}">
                <a16:creationId xmlns:a16="http://schemas.microsoft.com/office/drawing/2014/main" id="{38BC47DD-B98A-433A-85B3-ED3816FAB5B6}"/>
              </a:ext>
            </a:extLst>
          </p:cNvPr>
          <p:cNvSpPr txBox="1">
            <a:spLocks noChangeArrowheads="1"/>
          </p:cNvSpPr>
          <p:nvPr/>
        </p:nvSpPr>
        <p:spPr bwMode="auto">
          <a:xfrm>
            <a:off x="8458200" y="2362201"/>
            <a:ext cx="1676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2400" b="1">
                <a:solidFill>
                  <a:srgbClr val="00FFFF"/>
                </a:solidFill>
                <a:latin typeface="Arial" panose="020B0604020202020204" pitchFamily="34" charset="0"/>
              </a:rPr>
              <a:t>“PUT</a:t>
            </a:r>
          </a:p>
          <a:p>
            <a:pPr algn="ctr" fontAlgn="base">
              <a:spcBef>
                <a:spcPct val="0"/>
              </a:spcBef>
              <a:spcAft>
                <a:spcPct val="0"/>
              </a:spcAft>
            </a:pPr>
            <a:r>
              <a:rPr lang="en-US" altLang="en-US" sz="2400" b="1">
                <a:solidFill>
                  <a:srgbClr val="00FFFF"/>
                </a:solidFill>
                <a:latin typeface="Arial" panose="020B0604020202020204" pitchFamily="34" charset="0"/>
              </a:rPr>
              <a:t>AWAY”</a:t>
            </a:r>
            <a:endParaRPr lang="en-US" altLang="en-US" sz="3200" b="1">
              <a:solidFill>
                <a:srgbClr val="FFFF99"/>
              </a:solidFill>
              <a:latin typeface="Arial" panose="020B0604020202020204" pitchFamily="34" charset="0"/>
            </a:endParaRPr>
          </a:p>
        </p:txBody>
      </p:sp>
      <p:sp>
        <p:nvSpPr>
          <p:cNvPr id="138250" name="Line 10">
            <a:extLst>
              <a:ext uri="{FF2B5EF4-FFF2-40B4-BE49-F238E27FC236}">
                <a16:creationId xmlns:a16="http://schemas.microsoft.com/office/drawing/2014/main" id="{4DBE6AC6-183C-4378-B418-8DDA08C73488}"/>
              </a:ext>
            </a:extLst>
          </p:cNvPr>
          <p:cNvSpPr>
            <a:spLocks noChangeShapeType="1"/>
          </p:cNvSpPr>
          <p:nvPr/>
        </p:nvSpPr>
        <p:spPr bwMode="auto">
          <a:xfrm>
            <a:off x="8610600" y="1447800"/>
            <a:ext cx="0" cy="1752600"/>
          </a:xfrm>
          <a:prstGeom prst="line">
            <a:avLst/>
          </a:prstGeom>
          <a:noFill/>
          <a:ln w="57150">
            <a:solidFill>
              <a:srgbClr val="00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38251" name="Line 11">
            <a:extLst>
              <a:ext uri="{FF2B5EF4-FFF2-40B4-BE49-F238E27FC236}">
                <a16:creationId xmlns:a16="http://schemas.microsoft.com/office/drawing/2014/main" id="{A2163E1F-43B2-412D-A1DA-8C37AA7BE84F}"/>
              </a:ext>
            </a:extLst>
          </p:cNvPr>
          <p:cNvSpPr>
            <a:spLocks noChangeShapeType="1"/>
          </p:cNvSpPr>
          <p:nvPr/>
        </p:nvSpPr>
        <p:spPr bwMode="auto">
          <a:xfrm>
            <a:off x="9906000" y="1447800"/>
            <a:ext cx="0" cy="1752600"/>
          </a:xfrm>
          <a:prstGeom prst="line">
            <a:avLst/>
          </a:prstGeom>
          <a:noFill/>
          <a:ln w="57150">
            <a:solidFill>
              <a:srgbClr val="00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38252" name="Text Box 12">
            <a:extLst>
              <a:ext uri="{FF2B5EF4-FFF2-40B4-BE49-F238E27FC236}">
                <a16:creationId xmlns:a16="http://schemas.microsoft.com/office/drawing/2014/main" id="{435FA492-5C61-4ACF-8A5B-96CB6F9BE853}"/>
              </a:ext>
            </a:extLst>
          </p:cNvPr>
          <p:cNvSpPr txBox="1">
            <a:spLocks noChangeArrowheads="1"/>
          </p:cNvSpPr>
          <p:nvPr/>
        </p:nvSpPr>
        <p:spPr bwMode="auto">
          <a:xfrm>
            <a:off x="3962400" y="33528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a:solidFill>
                  <a:srgbClr val="FFFF00"/>
                </a:solidFill>
                <a:latin typeface="Arial" panose="020B0604020202020204" pitchFamily="34" charset="0"/>
              </a:rPr>
              <a:t>UNMARRIED</a:t>
            </a:r>
          </a:p>
        </p:txBody>
      </p:sp>
      <p:sp>
        <p:nvSpPr>
          <p:cNvPr id="138253" name="Text Box 13">
            <a:extLst>
              <a:ext uri="{FF2B5EF4-FFF2-40B4-BE49-F238E27FC236}">
                <a16:creationId xmlns:a16="http://schemas.microsoft.com/office/drawing/2014/main" id="{A365C337-9DFE-48D9-9871-999D710A15A9}"/>
              </a:ext>
            </a:extLst>
          </p:cNvPr>
          <p:cNvSpPr txBox="1">
            <a:spLocks noChangeArrowheads="1"/>
          </p:cNvSpPr>
          <p:nvPr/>
        </p:nvSpPr>
        <p:spPr bwMode="auto">
          <a:xfrm>
            <a:off x="8229600" y="33528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a:solidFill>
                  <a:srgbClr val="FFFF00"/>
                </a:solidFill>
                <a:latin typeface="Arial" panose="020B0604020202020204" pitchFamily="34" charset="0"/>
              </a:rPr>
              <a:t>UNBOUND</a:t>
            </a:r>
          </a:p>
        </p:txBody>
      </p:sp>
      <p:sp>
        <p:nvSpPr>
          <p:cNvPr id="138254" name="Text Box 14">
            <a:extLst>
              <a:ext uri="{FF2B5EF4-FFF2-40B4-BE49-F238E27FC236}">
                <a16:creationId xmlns:a16="http://schemas.microsoft.com/office/drawing/2014/main" id="{17CB7871-066C-4B3E-A88B-A49FBB33221F}"/>
              </a:ext>
            </a:extLst>
          </p:cNvPr>
          <p:cNvSpPr txBox="1">
            <a:spLocks noChangeArrowheads="1"/>
          </p:cNvSpPr>
          <p:nvPr/>
        </p:nvSpPr>
        <p:spPr bwMode="auto">
          <a:xfrm>
            <a:off x="1828800" y="2057400"/>
            <a:ext cx="1981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BBE0E3"/>
                </a:solidFill>
                <a:latin typeface="Tahoma" panose="020B0604030504040204" pitchFamily="34" charset="0"/>
              </a:rPr>
              <a:t>WITHOUT CAUSE</a:t>
            </a:r>
            <a:endParaRPr lang="en-US" altLang="en-US" sz="2800" b="1">
              <a:solidFill>
                <a:srgbClr val="000000"/>
              </a:solidFill>
              <a:latin typeface="Tahoma" panose="020B0604030504040204" pitchFamily="34" charset="0"/>
            </a:endParaRPr>
          </a:p>
        </p:txBody>
      </p:sp>
      <p:sp>
        <p:nvSpPr>
          <p:cNvPr id="138255" name="Line 15">
            <a:extLst>
              <a:ext uri="{FF2B5EF4-FFF2-40B4-BE49-F238E27FC236}">
                <a16:creationId xmlns:a16="http://schemas.microsoft.com/office/drawing/2014/main" id="{64BC767A-4266-42AB-AF87-E3A950B11C9C}"/>
              </a:ext>
            </a:extLst>
          </p:cNvPr>
          <p:cNvSpPr>
            <a:spLocks noChangeShapeType="1"/>
          </p:cNvSpPr>
          <p:nvPr/>
        </p:nvSpPr>
        <p:spPr bwMode="auto">
          <a:xfrm>
            <a:off x="1981200" y="3200400"/>
            <a:ext cx="251460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38256" name="Line 16">
            <a:extLst>
              <a:ext uri="{FF2B5EF4-FFF2-40B4-BE49-F238E27FC236}">
                <a16:creationId xmlns:a16="http://schemas.microsoft.com/office/drawing/2014/main" id="{1405E1BA-28C2-4CF3-907E-6C2759AFE2BF}"/>
              </a:ext>
            </a:extLst>
          </p:cNvPr>
          <p:cNvSpPr>
            <a:spLocks noChangeShapeType="1"/>
          </p:cNvSpPr>
          <p:nvPr/>
        </p:nvSpPr>
        <p:spPr bwMode="auto">
          <a:xfrm flipV="1">
            <a:off x="5715000" y="3200400"/>
            <a:ext cx="289560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38257" name="Line 17">
            <a:extLst>
              <a:ext uri="{FF2B5EF4-FFF2-40B4-BE49-F238E27FC236}">
                <a16:creationId xmlns:a16="http://schemas.microsoft.com/office/drawing/2014/main" id="{6FC6B779-8CB2-4ADD-8298-777990049C9B}"/>
              </a:ext>
            </a:extLst>
          </p:cNvPr>
          <p:cNvSpPr>
            <a:spLocks noChangeShapeType="1"/>
          </p:cNvSpPr>
          <p:nvPr/>
        </p:nvSpPr>
        <p:spPr bwMode="auto">
          <a:xfrm>
            <a:off x="9906000" y="3200400"/>
            <a:ext cx="30480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38258" name="Text Box 18">
            <a:extLst>
              <a:ext uri="{FF2B5EF4-FFF2-40B4-BE49-F238E27FC236}">
                <a16:creationId xmlns:a16="http://schemas.microsoft.com/office/drawing/2014/main" id="{BEB1EA7E-4095-428C-93F7-5720972E8DB2}"/>
              </a:ext>
            </a:extLst>
          </p:cNvPr>
          <p:cNvSpPr txBox="1">
            <a:spLocks noChangeArrowheads="1"/>
          </p:cNvSpPr>
          <p:nvPr/>
        </p:nvSpPr>
        <p:spPr bwMode="auto">
          <a:xfrm>
            <a:off x="5791200" y="990601"/>
            <a:ext cx="4876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b="1" dirty="0">
                <a:solidFill>
                  <a:srgbClr val="FFFFFF"/>
                </a:solidFill>
                <a:latin typeface="Tahoma" panose="020B0604030504040204" pitchFamily="34" charset="0"/>
              </a:rPr>
              <a:t>Second “Put Away” adds:</a:t>
            </a:r>
          </a:p>
        </p:txBody>
      </p:sp>
      <p:sp>
        <p:nvSpPr>
          <p:cNvPr id="138259" name="Text Box 19">
            <a:extLst>
              <a:ext uri="{FF2B5EF4-FFF2-40B4-BE49-F238E27FC236}">
                <a16:creationId xmlns:a16="http://schemas.microsoft.com/office/drawing/2014/main" id="{92894058-C837-4DB0-A4B8-E74859C061EB}"/>
              </a:ext>
            </a:extLst>
          </p:cNvPr>
          <p:cNvSpPr txBox="1">
            <a:spLocks noChangeArrowheads="1"/>
          </p:cNvSpPr>
          <p:nvPr/>
        </p:nvSpPr>
        <p:spPr bwMode="auto">
          <a:xfrm>
            <a:off x="2667000" y="4267200"/>
            <a:ext cx="3352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200" b="1">
                <a:solidFill>
                  <a:srgbClr val="BBE0E3"/>
                </a:solidFill>
                <a:latin typeface="Tahoma" panose="020B0604030504040204" pitchFamily="34" charset="0"/>
              </a:rPr>
              <a:t>Matthew 19:9</a:t>
            </a:r>
          </a:p>
        </p:txBody>
      </p:sp>
      <p:sp>
        <p:nvSpPr>
          <p:cNvPr id="138260" name="Text Box 20">
            <a:extLst>
              <a:ext uri="{FF2B5EF4-FFF2-40B4-BE49-F238E27FC236}">
                <a16:creationId xmlns:a16="http://schemas.microsoft.com/office/drawing/2014/main" id="{1C352A12-FAA2-4B36-B87A-8D62BD7D68D4}"/>
              </a:ext>
            </a:extLst>
          </p:cNvPr>
          <p:cNvSpPr txBox="1">
            <a:spLocks noChangeArrowheads="1"/>
          </p:cNvSpPr>
          <p:nvPr/>
        </p:nvSpPr>
        <p:spPr bwMode="auto">
          <a:xfrm>
            <a:off x="9144000" y="4191000"/>
            <a:ext cx="762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600">
                <a:solidFill>
                  <a:srgbClr val="BBE0E3"/>
                </a:solidFill>
                <a:latin typeface="Arial" panose="020B0604020202020204" pitchFamily="34" charset="0"/>
              </a:rPr>
              <a:t>?</a:t>
            </a:r>
          </a:p>
        </p:txBody>
      </p:sp>
      <p:sp>
        <p:nvSpPr>
          <p:cNvPr id="138261" name="Line 21">
            <a:extLst>
              <a:ext uri="{FF2B5EF4-FFF2-40B4-BE49-F238E27FC236}">
                <a16:creationId xmlns:a16="http://schemas.microsoft.com/office/drawing/2014/main" id="{2EA95180-539A-4664-8717-317F17A2B5EB}"/>
              </a:ext>
            </a:extLst>
          </p:cNvPr>
          <p:cNvSpPr>
            <a:spLocks noChangeShapeType="1"/>
          </p:cNvSpPr>
          <p:nvPr/>
        </p:nvSpPr>
        <p:spPr bwMode="auto">
          <a:xfrm>
            <a:off x="2743200" y="4876800"/>
            <a:ext cx="29718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38262" name="Line 22">
            <a:extLst>
              <a:ext uri="{FF2B5EF4-FFF2-40B4-BE49-F238E27FC236}">
                <a16:creationId xmlns:a16="http://schemas.microsoft.com/office/drawing/2014/main" id="{300D1F8E-EFE6-4B7B-9C5D-0BDF2BE309C4}"/>
              </a:ext>
            </a:extLst>
          </p:cNvPr>
          <p:cNvSpPr>
            <a:spLocks noChangeShapeType="1"/>
          </p:cNvSpPr>
          <p:nvPr/>
        </p:nvSpPr>
        <p:spPr bwMode="auto">
          <a:xfrm>
            <a:off x="8763000" y="4876800"/>
            <a:ext cx="11430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38263" name="Line 23">
            <a:extLst>
              <a:ext uri="{FF2B5EF4-FFF2-40B4-BE49-F238E27FC236}">
                <a16:creationId xmlns:a16="http://schemas.microsoft.com/office/drawing/2014/main" id="{72C3C19E-834A-452B-91C5-A624C1A87AD2}"/>
              </a:ext>
            </a:extLst>
          </p:cNvPr>
          <p:cNvSpPr>
            <a:spLocks noChangeShapeType="1"/>
          </p:cNvSpPr>
          <p:nvPr/>
        </p:nvSpPr>
        <p:spPr bwMode="auto">
          <a:xfrm>
            <a:off x="8534400" y="3810000"/>
            <a:ext cx="1600200" cy="0"/>
          </a:xfrm>
          <a:prstGeom prst="line">
            <a:avLst/>
          </a:prstGeom>
          <a:noFill/>
          <a:ln w="76200">
            <a:solidFill>
              <a:srgbClr val="FA5C5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Tree>
    <p:extLst>
      <p:ext uri="{BB962C8B-B14F-4D97-AF65-F5344CB8AC3E}">
        <p14:creationId xmlns:p14="http://schemas.microsoft.com/office/powerpoint/2010/main" val="18855599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8242"/>
                                        </p:tgtEl>
                                        <p:attrNameLst>
                                          <p:attrName>style.visibility</p:attrName>
                                        </p:attrNameLst>
                                      </p:cBhvr>
                                      <p:to>
                                        <p:strVal val="visible"/>
                                      </p:to>
                                    </p:set>
                                    <p:animEffect transition="in" filter="dissolve">
                                      <p:cBhvr>
                                        <p:cTn id="7" dur="500"/>
                                        <p:tgtEl>
                                          <p:spTgt spid="138242"/>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38255"/>
                                        </p:tgtEl>
                                        <p:attrNameLst>
                                          <p:attrName>style.visibility</p:attrName>
                                        </p:attrNameLst>
                                      </p:cBhvr>
                                      <p:to>
                                        <p:strVal val="visible"/>
                                      </p:to>
                                    </p:set>
                                    <p:animEffect transition="in" filter="wipe(left)">
                                      <p:cBhvr>
                                        <p:cTn id="11" dur="500"/>
                                        <p:tgtEl>
                                          <p:spTgt spid="138255"/>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138254">
                                            <p:txEl>
                                              <p:pRg st="0" end="0"/>
                                            </p:txEl>
                                          </p:spTgt>
                                        </p:tgtEl>
                                        <p:attrNameLst>
                                          <p:attrName>style.visibility</p:attrName>
                                        </p:attrNameLst>
                                      </p:cBhvr>
                                      <p:to>
                                        <p:strVal val="visible"/>
                                      </p:to>
                                    </p:set>
                                    <p:animEffect transition="in" filter="wipe(left)">
                                      <p:cBhvr>
                                        <p:cTn id="15" dur="500"/>
                                        <p:tgtEl>
                                          <p:spTgt spid="138254">
                                            <p:txEl>
                                              <p:pRg st="0" end="0"/>
                                            </p:txEl>
                                          </p:spTgt>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138246"/>
                                        </p:tgtEl>
                                        <p:attrNameLst>
                                          <p:attrName>style.visibility</p:attrName>
                                        </p:attrNameLst>
                                      </p:cBhvr>
                                      <p:to>
                                        <p:strVal val="visible"/>
                                      </p:to>
                                    </p:set>
                                    <p:animEffect transition="in" filter="wipe(left)">
                                      <p:cBhvr>
                                        <p:cTn id="19" dur="500"/>
                                        <p:tgtEl>
                                          <p:spTgt spid="138246"/>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138245">
                                            <p:txEl>
                                              <p:pRg st="0" end="0"/>
                                            </p:txEl>
                                          </p:spTgt>
                                        </p:tgtEl>
                                        <p:attrNameLst>
                                          <p:attrName>style.visibility</p:attrName>
                                        </p:attrNameLst>
                                      </p:cBhvr>
                                      <p:to>
                                        <p:strVal val="visible"/>
                                      </p:to>
                                    </p:set>
                                    <p:animEffect transition="in" filter="wipe(left)">
                                      <p:cBhvr>
                                        <p:cTn id="23" dur="500"/>
                                        <p:tgtEl>
                                          <p:spTgt spid="138245">
                                            <p:txEl>
                                              <p:pRg st="0" end="0"/>
                                            </p:txEl>
                                          </p:spTgt>
                                        </p:tgtEl>
                                      </p:cBhvr>
                                    </p:animEffect>
                                  </p:childTnLst>
                                </p:cTn>
                              </p:par>
                            </p:childTnLst>
                          </p:cTn>
                        </p:par>
                        <p:par>
                          <p:cTn id="24" fill="hold" nodeType="afterGroup">
                            <p:stCondLst>
                              <p:cond delay="2500"/>
                            </p:stCondLst>
                            <p:childTnLst>
                              <p:par>
                                <p:cTn id="25" presetID="22" presetClass="entr" presetSubtype="8" fill="hold" nodeType="afterEffect">
                                  <p:stCondLst>
                                    <p:cond delay="0"/>
                                  </p:stCondLst>
                                  <p:childTnLst>
                                    <p:set>
                                      <p:cBhvr>
                                        <p:cTn id="26" dur="1" fill="hold">
                                          <p:stCondLst>
                                            <p:cond delay="0"/>
                                          </p:stCondLst>
                                        </p:cTn>
                                        <p:tgtEl>
                                          <p:spTgt spid="138245">
                                            <p:txEl>
                                              <p:pRg st="1" end="1"/>
                                            </p:txEl>
                                          </p:spTgt>
                                        </p:tgtEl>
                                        <p:attrNameLst>
                                          <p:attrName>style.visibility</p:attrName>
                                        </p:attrNameLst>
                                      </p:cBhvr>
                                      <p:to>
                                        <p:strVal val="visible"/>
                                      </p:to>
                                    </p:set>
                                    <p:animEffect transition="in" filter="wipe(left)">
                                      <p:cBhvr>
                                        <p:cTn id="27" dur="500"/>
                                        <p:tgtEl>
                                          <p:spTgt spid="138245">
                                            <p:txEl>
                                              <p:pRg st="1" end="1"/>
                                            </p:txEl>
                                          </p:spTgt>
                                        </p:tgtEl>
                                      </p:cBhvr>
                                    </p:animEffect>
                                  </p:childTnLst>
                                </p:cTn>
                              </p:par>
                            </p:childTnLst>
                          </p:cTn>
                        </p:par>
                        <p:par>
                          <p:cTn id="28" fill="hold" nodeType="afterGroup">
                            <p:stCondLst>
                              <p:cond delay="3000"/>
                            </p:stCondLst>
                            <p:childTnLst>
                              <p:par>
                                <p:cTn id="29" presetID="22" presetClass="entr" presetSubtype="8" fill="hold" nodeType="afterEffect">
                                  <p:stCondLst>
                                    <p:cond delay="0"/>
                                  </p:stCondLst>
                                  <p:childTnLst>
                                    <p:set>
                                      <p:cBhvr>
                                        <p:cTn id="30" dur="1" fill="hold">
                                          <p:stCondLst>
                                            <p:cond delay="0"/>
                                          </p:stCondLst>
                                        </p:cTn>
                                        <p:tgtEl>
                                          <p:spTgt spid="138247"/>
                                        </p:tgtEl>
                                        <p:attrNameLst>
                                          <p:attrName>style.visibility</p:attrName>
                                        </p:attrNameLst>
                                      </p:cBhvr>
                                      <p:to>
                                        <p:strVal val="visible"/>
                                      </p:to>
                                    </p:set>
                                    <p:animEffect transition="in" filter="wipe(left)">
                                      <p:cBhvr>
                                        <p:cTn id="31" dur="500"/>
                                        <p:tgtEl>
                                          <p:spTgt spid="138247"/>
                                        </p:tgtEl>
                                      </p:cBhvr>
                                    </p:animEffect>
                                  </p:childTnLst>
                                </p:cTn>
                              </p:par>
                            </p:childTnLst>
                          </p:cTn>
                        </p:par>
                        <p:par>
                          <p:cTn id="32" fill="hold" nodeType="afterGroup">
                            <p:stCondLst>
                              <p:cond delay="3500"/>
                            </p:stCondLst>
                            <p:childTnLst>
                              <p:par>
                                <p:cTn id="33" presetID="22" presetClass="entr" presetSubtype="1" fill="hold" nodeType="afterEffect">
                                  <p:stCondLst>
                                    <p:cond delay="0"/>
                                  </p:stCondLst>
                                  <p:childTnLst>
                                    <p:set>
                                      <p:cBhvr>
                                        <p:cTn id="34" dur="1" fill="hold">
                                          <p:stCondLst>
                                            <p:cond delay="0"/>
                                          </p:stCondLst>
                                        </p:cTn>
                                        <p:tgtEl>
                                          <p:spTgt spid="138252">
                                            <p:txEl>
                                              <p:pRg st="0" end="0"/>
                                            </p:txEl>
                                          </p:spTgt>
                                        </p:tgtEl>
                                        <p:attrNameLst>
                                          <p:attrName>style.visibility</p:attrName>
                                        </p:attrNameLst>
                                      </p:cBhvr>
                                      <p:to>
                                        <p:strVal val="visible"/>
                                      </p:to>
                                    </p:set>
                                    <p:animEffect transition="in" filter="wipe(up)">
                                      <p:cBhvr>
                                        <p:cTn id="35" dur="500"/>
                                        <p:tgtEl>
                                          <p:spTgt spid="138252">
                                            <p:txEl>
                                              <p:pRg st="0" end="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nodeType="clickEffect">
                                  <p:stCondLst>
                                    <p:cond delay="0"/>
                                  </p:stCondLst>
                                  <p:childTnLst>
                                    <p:set>
                                      <p:cBhvr>
                                        <p:cTn id="39" dur="1" fill="hold">
                                          <p:stCondLst>
                                            <p:cond delay="0"/>
                                          </p:stCondLst>
                                        </p:cTn>
                                        <p:tgtEl>
                                          <p:spTgt spid="138243">
                                            <p:txEl>
                                              <p:pRg st="0" end="0"/>
                                            </p:txEl>
                                          </p:spTgt>
                                        </p:tgtEl>
                                        <p:attrNameLst>
                                          <p:attrName>style.visibility</p:attrName>
                                        </p:attrNameLst>
                                      </p:cBhvr>
                                      <p:to>
                                        <p:strVal val="visible"/>
                                      </p:to>
                                    </p:set>
                                    <p:animEffect transition="in" filter="wipe(left)">
                                      <p:cBhvr>
                                        <p:cTn id="40" dur="500"/>
                                        <p:tgtEl>
                                          <p:spTgt spid="138243">
                                            <p:txEl>
                                              <p:pRg st="0" end="0"/>
                                            </p:txEl>
                                          </p:spTgt>
                                        </p:tgtEl>
                                      </p:cBhvr>
                                    </p:animEffect>
                                  </p:childTnLst>
                                </p:cTn>
                              </p:par>
                            </p:childTnLst>
                          </p:cTn>
                        </p:par>
                        <p:par>
                          <p:cTn id="41" fill="hold" nodeType="afterGroup">
                            <p:stCondLst>
                              <p:cond delay="500"/>
                            </p:stCondLst>
                            <p:childTnLst>
                              <p:par>
                                <p:cTn id="42" presetID="22" presetClass="entr" presetSubtype="8" fill="hold" nodeType="afterEffect">
                                  <p:stCondLst>
                                    <p:cond delay="0"/>
                                  </p:stCondLst>
                                  <p:childTnLst>
                                    <p:set>
                                      <p:cBhvr>
                                        <p:cTn id="43" dur="1" fill="hold">
                                          <p:stCondLst>
                                            <p:cond delay="0"/>
                                          </p:stCondLst>
                                        </p:cTn>
                                        <p:tgtEl>
                                          <p:spTgt spid="138259">
                                            <p:txEl>
                                              <p:pRg st="0" end="0"/>
                                            </p:txEl>
                                          </p:spTgt>
                                        </p:tgtEl>
                                        <p:attrNameLst>
                                          <p:attrName>style.visibility</p:attrName>
                                        </p:attrNameLst>
                                      </p:cBhvr>
                                      <p:to>
                                        <p:strVal val="visible"/>
                                      </p:to>
                                    </p:set>
                                    <p:animEffect transition="in" filter="wipe(left)">
                                      <p:cBhvr>
                                        <p:cTn id="44" dur="500"/>
                                        <p:tgtEl>
                                          <p:spTgt spid="138259">
                                            <p:txEl>
                                              <p:pRg st="0" end="0"/>
                                            </p:txEl>
                                          </p:spTgt>
                                        </p:tgtEl>
                                      </p:cBhvr>
                                    </p:animEffect>
                                  </p:childTnLst>
                                </p:cTn>
                              </p:par>
                              <p:par>
                                <p:cTn id="45" presetID="22" presetClass="entr" presetSubtype="8" fill="hold" nodeType="withEffect">
                                  <p:stCondLst>
                                    <p:cond delay="0"/>
                                  </p:stCondLst>
                                  <p:childTnLst>
                                    <p:set>
                                      <p:cBhvr>
                                        <p:cTn id="46" dur="1" fill="hold">
                                          <p:stCondLst>
                                            <p:cond delay="0"/>
                                          </p:stCondLst>
                                        </p:cTn>
                                        <p:tgtEl>
                                          <p:spTgt spid="138261"/>
                                        </p:tgtEl>
                                        <p:attrNameLst>
                                          <p:attrName>style.visibility</p:attrName>
                                        </p:attrNameLst>
                                      </p:cBhvr>
                                      <p:to>
                                        <p:strVal val="visible"/>
                                      </p:to>
                                    </p:set>
                                    <p:animEffect transition="in" filter="wipe(left)">
                                      <p:cBhvr>
                                        <p:cTn id="47" dur="500"/>
                                        <p:tgtEl>
                                          <p:spTgt spid="13826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138258">
                                            <p:txEl>
                                              <p:pRg st="0" end="0"/>
                                            </p:txEl>
                                          </p:spTgt>
                                        </p:tgtEl>
                                        <p:attrNameLst>
                                          <p:attrName>style.visibility</p:attrName>
                                        </p:attrNameLst>
                                      </p:cBhvr>
                                      <p:to>
                                        <p:strVal val="visible"/>
                                      </p:to>
                                    </p:set>
                                    <p:animEffect transition="in" filter="wipe(left)">
                                      <p:cBhvr>
                                        <p:cTn id="52" dur="500"/>
                                        <p:tgtEl>
                                          <p:spTgt spid="138258">
                                            <p:txEl>
                                              <p:pRg st="0" end="0"/>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38244"/>
                                        </p:tgtEl>
                                        <p:attrNameLst>
                                          <p:attrName>style.visibility</p:attrName>
                                        </p:attrNameLst>
                                      </p:cBhvr>
                                      <p:to>
                                        <p:strVal val="visible"/>
                                      </p:to>
                                    </p:set>
                                    <p:animEffect transition="in" filter="wipe(left)">
                                      <p:cBhvr>
                                        <p:cTn id="57" dur="500"/>
                                        <p:tgtEl>
                                          <p:spTgt spid="138244"/>
                                        </p:tgtEl>
                                      </p:cBhvr>
                                    </p:animEffect>
                                  </p:childTnLst>
                                </p:cTn>
                              </p:par>
                            </p:childTnLst>
                          </p:cTn>
                        </p:par>
                        <p:par>
                          <p:cTn id="58" fill="hold" nodeType="afterGroup">
                            <p:stCondLst>
                              <p:cond delay="500"/>
                            </p:stCondLst>
                            <p:childTnLst>
                              <p:par>
                                <p:cTn id="59" presetID="22" presetClass="entr" presetSubtype="8" fill="hold" nodeType="afterEffect">
                                  <p:stCondLst>
                                    <p:cond delay="0"/>
                                  </p:stCondLst>
                                  <p:childTnLst>
                                    <p:set>
                                      <p:cBhvr>
                                        <p:cTn id="60" dur="1" fill="hold">
                                          <p:stCondLst>
                                            <p:cond delay="0"/>
                                          </p:stCondLst>
                                        </p:cTn>
                                        <p:tgtEl>
                                          <p:spTgt spid="138248">
                                            <p:txEl>
                                              <p:pRg st="0" end="0"/>
                                            </p:txEl>
                                          </p:spTgt>
                                        </p:tgtEl>
                                        <p:attrNameLst>
                                          <p:attrName>style.visibility</p:attrName>
                                        </p:attrNameLst>
                                      </p:cBhvr>
                                      <p:to>
                                        <p:strVal val="visible"/>
                                      </p:to>
                                    </p:set>
                                    <p:animEffect transition="in" filter="wipe(left)">
                                      <p:cBhvr>
                                        <p:cTn id="61" dur="500"/>
                                        <p:tgtEl>
                                          <p:spTgt spid="138248">
                                            <p:txEl>
                                              <p:pRg st="0" end="0"/>
                                            </p:txEl>
                                          </p:spTgt>
                                        </p:tgtEl>
                                      </p:cBhvr>
                                    </p:animEffect>
                                  </p:childTnLst>
                                </p:cTn>
                              </p:par>
                              <p:par>
                                <p:cTn id="62" presetID="22" presetClass="entr" presetSubtype="8" fill="hold" nodeType="withEffect">
                                  <p:stCondLst>
                                    <p:cond delay="0"/>
                                  </p:stCondLst>
                                  <p:childTnLst>
                                    <p:set>
                                      <p:cBhvr>
                                        <p:cTn id="63" dur="1" fill="hold">
                                          <p:stCondLst>
                                            <p:cond delay="0"/>
                                          </p:stCondLst>
                                        </p:cTn>
                                        <p:tgtEl>
                                          <p:spTgt spid="138256"/>
                                        </p:tgtEl>
                                        <p:attrNameLst>
                                          <p:attrName>style.visibility</p:attrName>
                                        </p:attrNameLst>
                                      </p:cBhvr>
                                      <p:to>
                                        <p:strVal val="visible"/>
                                      </p:to>
                                    </p:set>
                                    <p:animEffect transition="in" filter="wipe(left)">
                                      <p:cBhvr>
                                        <p:cTn id="64" dur="500"/>
                                        <p:tgtEl>
                                          <p:spTgt spid="138256"/>
                                        </p:tgtEl>
                                      </p:cBhvr>
                                    </p:animEffect>
                                  </p:childTnLst>
                                </p:cTn>
                              </p:par>
                            </p:childTnLst>
                          </p:cTn>
                        </p:par>
                        <p:par>
                          <p:cTn id="65" fill="hold" nodeType="afterGroup">
                            <p:stCondLst>
                              <p:cond delay="1000"/>
                            </p:stCondLst>
                            <p:childTnLst>
                              <p:par>
                                <p:cTn id="66" presetID="22" presetClass="entr" presetSubtype="8" fill="hold" nodeType="afterEffect">
                                  <p:stCondLst>
                                    <p:cond delay="0"/>
                                  </p:stCondLst>
                                  <p:childTnLst>
                                    <p:set>
                                      <p:cBhvr>
                                        <p:cTn id="67" dur="1" fill="hold">
                                          <p:stCondLst>
                                            <p:cond delay="0"/>
                                          </p:stCondLst>
                                        </p:cTn>
                                        <p:tgtEl>
                                          <p:spTgt spid="138250"/>
                                        </p:tgtEl>
                                        <p:attrNameLst>
                                          <p:attrName>style.visibility</p:attrName>
                                        </p:attrNameLst>
                                      </p:cBhvr>
                                      <p:to>
                                        <p:strVal val="visible"/>
                                      </p:to>
                                    </p:set>
                                    <p:animEffect transition="in" filter="wipe(left)">
                                      <p:cBhvr>
                                        <p:cTn id="68" dur="500"/>
                                        <p:tgtEl>
                                          <p:spTgt spid="138250"/>
                                        </p:tgtEl>
                                      </p:cBhvr>
                                    </p:animEffect>
                                  </p:childTnLst>
                                </p:cTn>
                              </p:par>
                            </p:childTnLst>
                          </p:cTn>
                        </p:par>
                        <p:par>
                          <p:cTn id="69" fill="hold" nodeType="afterGroup">
                            <p:stCondLst>
                              <p:cond delay="1500"/>
                            </p:stCondLst>
                            <p:childTnLst>
                              <p:par>
                                <p:cTn id="70" presetID="22" presetClass="entr" presetSubtype="8" fill="hold" nodeType="afterEffect">
                                  <p:stCondLst>
                                    <p:cond delay="0"/>
                                  </p:stCondLst>
                                  <p:childTnLst>
                                    <p:set>
                                      <p:cBhvr>
                                        <p:cTn id="71" dur="1" fill="hold">
                                          <p:stCondLst>
                                            <p:cond delay="0"/>
                                          </p:stCondLst>
                                        </p:cTn>
                                        <p:tgtEl>
                                          <p:spTgt spid="138249">
                                            <p:txEl>
                                              <p:pRg st="0" end="0"/>
                                            </p:txEl>
                                          </p:spTgt>
                                        </p:tgtEl>
                                        <p:attrNameLst>
                                          <p:attrName>style.visibility</p:attrName>
                                        </p:attrNameLst>
                                      </p:cBhvr>
                                      <p:to>
                                        <p:strVal val="visible"/>
                                      </p:to>
                                    </p:set>
                                    <p:animEffect transition="in" filter="wipe(left)">
                                      <p:cBhvr>
                                        <p:cTn id="72" dur="500"/>
                                        <p:tgtEl>
                                          <p:spTgt spid="138249">
                                            <p:txEl>
                                              <p:pRg st="0" end="0"/>
                                            </p:txEl>
                                          </p:spTgt>
                                        </p:tgtEl>
                                      </p:cBhvr>
                                    </p:animEffect>
                                  </p:childTnLst>
                                </p:cTn>
                              </p:par>
                            </p:childTnLst>
                          </p:cTn>
                        </p:par>
                        <p:par>
                          <p:cTn id="73" fill="hold" nodeType="afterGroup">
                            <p:stCondLst>
                              <p:cond delay="2000"/>
                            </p:stCondLst>
                            <p:childTnLst>
                              <p:par>
                                <p:cTn id="74" presetID="22" presetClass="entr" presetSubtype="8" fill="hold" nodeType="afterEffect">
                                  <p:stCondLst>
                                    <p:cond delay="0"/>
                                  </p:stCondLst>
                                  <p:childTnLst>
                                    <p:set>
                                      <p:cBhvr>
                                        <p:cTn id="75" dur="1" fill="hold">
                                          <p:stCondLst>
                                            <p:cond delay="0"/>
                                          </p:stCondLst>
                                        </p:cTn>
                                        <p:tgtEl>
                                          <p:spTgt spid="138249">
                                            <p:txEl>
                                              <p:pRg st="1" end="1"/>
                                            </p:txEl>
                                          </p:spTgt>
                                        </p:tgtEl>
                                        <p:attrNameLst>
                                          <p:attrName>style.visibility</p:attrName>
                                        </p:attrNameLst>
                                      </p:cBhvr>
                                      <p:to>
                                        <p:strVal val="visible"/>
                                      </p:to>
                                    </p:set>
                                    <p:animEffect transition="in" filter="wipe(left)">
                                      <p:cBhvr>
                                        <p:cTn id="76" dur="500"/>
                                        <p:tgtEl>
                                          <p:spTgt spid="138249">
                                            <p:txEl>
                                              <p:pRg st="1" end="1"/>
                                            </p:txEl>
                                          </p:spTgt>
                                        </p:tgtEl>
                                      </p:cBhvr>
                                    </p:animEffect>
                                  </p:childTnLst>
                                </p:cTn>
                              </p:par>
                            </p:childTnLst>
                          </p:cTn>
                        </p:par>
                        <p:par>
                          <p:cTn id="77" fill="hold" nodeType="afterGroup">
                            <p:stCondLst>
                              <p:cond delay="2500"/>
                            </p:stCondLst>
                            <p:childTnLst>
                              <p:par>
                                <p:cTn id="78" presetID="22" presetClass="entr" presetSubtype="8" fill="hold" nodeType="afterEffect">
                                  <p:stCondLst>
                                    <p:cond delay="0"/>
                                  </p:stCondLst>
                                  <p:childTnLst>
                                    <p:set>
                                      <p:cBhvr>
                                        <p:cTn id="79" dur="1" fill="hold">
                                          <p:stCondLst>
                                            <p:cond delay="0"/>
                                          </p:stCondLst>
                                        </p:cTn>
                                        <p:tgtEl>
                                          <p:spTgt spid="138251"/>
                                        </p:tgtEl>
                                        <p:attrNameLst>
                                          <p:attrName>style.visibility</p:attrName>
                                        </p:attrNameLst>
                                      </p:cBhvr>
                                      <p:to>
                                        <p:strVal val="visible"/>
                                      </p:to>
                                    </p:set>
                                    <p:animEffect transition="in" filter="wipe(left)">
                                      <p:cBhvr>
                                        <p:cTn id="80" dur="500"/>
                                        <p:tgtEl>
                                          <p:spTgt spid="138251"/>
                                        </p:tgtEl>
                                      </p:cBhvr>
                                    </p:animEffect>
                                  </p:childTnLst>
                                </p:cTn>
                              </p:par>
                              <p:par>
                                <p:cTn id="81" presetID="22" presetClass="entr" presetSubtype="4" fill="hold" nodeType="withEffect">
                                  <p:stCondLst>
                                    <p:cond delay="0"/>
                                  </p:stCondLst>
                                  <p:childTnLst>
                                    <p:set>
                                      <p:cBhvr>
                                        <p:cTn id="82" dur="1" fill="hold">
                                          <p:stCondLst>
                                            <p:cond delay="0"/>
                                          </p:stCondLst>
                                        </p:cTn>
                                        <p:tgtEl>
                                          <p:spTgt spid="138257"/>
                                        </p:tgtEl>
                                        <p:attrNameLst>
                                          <p:attrName>style.visibility</p:attrName>
                                        </p:attrNameLst>
                                      </p:cBhvr>
                                      <p:to>
                                        <p:strVal val="visible"/>
                                      </p:to>
                                    </p:set>
                                    <p:animEffect transition="in" filter="wipe(down)">
                                      <p:cBhvr>
                                        <p:cTn id="83" dur="500"/>
                                        <p:tgtEl>
                                          <p:spTgt spid="138257"/>
                                        </p:tgtEl>
                                      </p:cBhvr>
                                    </p:animEffect>
                                  </p:childTnLst>
                                </p:cTn>
                              </p:par>
                            </p:childTnLst>
                          </p:cTn>
                        </p:par>
                        <p:par>
                          <p:cTn id="84" fill="hold" nodeType="afterGroup">
                            <p:stCondLst>
                              <p:cond delay="3000"/>
                            </p:stCondLst>
                            <p:childTnLst>
                              <p:par>
                                <p:cTn id="85" presetID="22" presetClass="entr" presetSubtype="1" fill="hold" nodeType="afterEffect">
                                  <p:stCondLst>
                                    <p:cond delay="0"/>
                                  </p:stCondLst>
                                  <p:childTnLst>
                                    <p:set>
                                      <p:cBhvr>
                                        <p:cTn id="86" dur="1" fill="hold">
                                          <p:stCondLst>
                                            <p:cond delay="0"/>
                                          </p:stCondLst>
                                        </p:cTn>
                                        <p:tgtEl>
                                          <p:spTgt spid="138253">
                                            <p:txEl>
                                              <p:pRg st="0" end="0"/>
                                            </p:txEl>
                                          </p:spTgt>
                                        </p:tgtEl>
                                        <p:attrNameLst>
                                          <p:attrName>style.visibility</p:attrName>
                                        </p:attrNameLst>
                                      </p:cBhvr>
                                      <p:to>
                                        <p:strVal val="visible"/>
                                      </p:to>
                                    </p:set>
                                    <p:animEffect transition="in" filter="wipe(up)">
                                      <p:cBhvr>
                                        <p:cTn id="87" dur="500"/>
                                        <p:tgtEl>
                                          <p:spTgt spid="138253">
                                            <p:txEl>
                                              <p:pRg st="0" end="0"/>
                                            </p:txEl>
                                          </p:spTgt>
                                        </p:tgtEl>
                                      </p:cBhvr>
                                    </p:animEffect>
                                  </p:childTnLst>
                                </p:cTn>
                              </p:par>
                            </p:childTnLst>
                          </p:cTn>
                        </p:par>
                        <p:par>
                          <p:cTn id="88" fill="hold" nodeType="afterGroup">
                            <p:stCondLst>
                              <p:cond delay="3500"/>
                            </p:stCondLst>
                            <p:childTnLst>
                              <p:par>
                                <p:cTn id="89" presetID="22" presetClass="entr" presetSubtype="8" fill="hold" nodeType="afterEffect">
                                  <p:stCondLst>
                                    <p:cond delay="0"/>
                                  </p:stCondLst>
                                  <p:childTnLst>
                                    <p:set>
                                      <p:cBhvr>
                                        <p:cTn id="90" dur="1" fill="hold">
                                          <p:stCondLst>
                                            <p:cond delay="0"/>
                                          </p:stCondLst>
                                        </p:cTn>
                                        <p:tgtEl>
                                          <p:spTgt spid="138263"/>
                                        </p:tgtEl>
                                        <p:attrNameLst>
                                          <p:attrName>style.visibility</p:attrName>
                                        </p:attrNameLst>
                                      </p:cBhvr>
                                      <p:to>
                                        <p:strVal val="visible"/>
                                      </p:to>
                                    </p:set>
                                    <p:animEffect transition="in" filter="wipe(left)">
                                      <p:cBhvr>
                                        <p:cTn id="91" dur="500"/>
                                        <p:tgtEl>
                                          <p:spTgt spid="138263"/>
                                        </p:tgtEl>
                                      </p:cBhvr>
                                    </p:animEffect>
                                  </p:childTnLst>
                                </p:cTn>
                              </p:par>
                            </p:childTnLst>
                          </p:cTn>
                        </p:par>
                        <p:par>
                          <p:cTn id="92" fill="hold" nodeType="afterGroup">
                            <p:stCondLst>
                              <p:cond delay="4000"/>
                            </p:stCondLst>
                            <p:childTnLst>
                              <p:par>
                                <p:cTn id="93" presetID="6" presetClass="emph" presetSubtype="0" fill="hold" nodeType="afterEffect">
                                  <p:stCondLst>
                                    <p:cond delay="0"/>
                                  </p:stCondLst>
                                  <p:childTnLst>
                                    <p:animScale>
                                      <p:cBhvr>
                                        <p:cTn id="94" dur="2000" fill="hold"/>
                                        <p:tgtEl>
                                          <p:spTgt spid="138263"/>
                                        </p:tgtEl>
                                      </p:cBhvr>
                                      <p:by x="150000" y="150000"/>
                                    </p:animScale>
                                  </p:childTnLst>
                                </p:cTn>
                              </p:par>
                            </p:childTnLst>
                          </p:cTn>
                        </p:par>
                        <p:par>
                          <p:cTn id="95" fill="hold" nodeType="afterGroup">
                            <p:stCondLst>
                              <p:cond delay="6000"/>
                            </p:stCondLst>
                            <p:childTnLst>
                              <p:par>
                                <p:cTn id="96" presetID="9" presetClass="exit" presetSubtype="0" fill="hold" nodeType="afterEffect">
                                  <p:stCondLst>
                                    <p:cond delay="0"/>
                                  </p:stCondLst>
                                  <p:childTnLst>
                                    <p:animEffect transition="out" filter="dissolve">
                                      <p:cBhvr>
                                        <p:cTn id="97" dur="500"/>
                                        <p:tgtEl>
                                          <p:spTgt spid="138263"/>
                                        </p:tgtEl>
                                      </p:cBhvr>
                                    </p:animEffect>
                                    <p:set>
                                      <p:cBhvr>
                                        <p:cTn id="98" dur="1" fill="hold">
                                          <p:stCondLst>
                                            <p:cond delay="499"/>
                                          </p:stCondLst>
                                        </p:cTn>
                                        <p:tgtEl>
                                          <p:spTgt spid="138263"/>
                                        </p:tgtEl>
                                        <p:attrNameLst>
                                          <p:attrName>style.visibility</p:attrName>
                                        </p:attrNameLst>
                                      </p:cBhvr>
                                      <p:to>
                                        <p:strVal val="hidden"/>
                                      </p:to>
                                    </p:set>
                                  </p:childTnLst>
                                </p:cTn>
                              </p:par>
                            </p:childTnLst>
                          </p:cTn>
                        </p:par>
                        <p:par>
                          <p:cTn id="99" fill="hold" nodeType="afterGroup">
                            <p:stCondLst>
                              <p:cond delay="6500"/>
                            </p:stCondLst>
                            <p:childTnLst>
                              <p:par>
                                <p:cTn id="100" presetID="22" presetClass="entr" presetSubtype="4" fill="hold" nodeType="afterEffect">
                                  <p:stCondLst>
                                    <p:cond delay="0"/>
                                  </p:stCondLst>
                                  <p:childTnLst>
                                    <p:set>
                                      <p:cBhvr>
                                        <p:cTn id="101" dur="1" fill="hold">
                                          <p:stCondLst>
                                            <p:cond delay="0"/>
                                          </p:stCondLst>
                                        </p:cTn>
                                        <p:tgtEl>
                                          <p:spTgt spid="138260">
                                            <p:txEl>
                                              <p:pRg st="0" end="0"/>
                                            </p:txEl>
                                          </p:spTgt>
                                        </p:tgtEl>
                                        <p:attrNameLst>
                                          <p:attrName>style.visibility</p:attrName>
                                        </p:attrNameLst>
                                      </p:cBhvr>
                                      <p:to>
                                        <p:strVal val="visible"/>
                                      </p:to>
                                    </p:set>
                                    <p:animEffect transition="in" filter="wipe(down)">
                                      <p:cBhvr>
                                        <p:cTn id="102" dur="500"/>
                                        <p:tgtEl>
                                          <p:spTgt spid="138260">
                                            <p:txEl>
                                              <p:pRg st="0" end="0"/>
                                            </p:txEl>
                                          </p:spTgt>
                                        </p:tgtEl>
                                      </p:cBhvr>
                                    </p:animEffect>
                                  </p:childTnLst>
                                </p:cTn>
                              </p:par>
                              <p:par>
                                <p:cTn id="103" presetID="22" presetClass="entr" presetSubtype="8" fill="hold" nodeType="withEffect">
                                  <p:stCondLst>
                                    <p:cond delay="0"/>
                                  </p:stCondLst>
                                  <p:childTnLst>
                                    <p:set>
                                      <p:cBhvr>
                                        <p:cTn id="104" dur="1" fill="hold">
                                          <p:stCondLst>
                                            <p:cond delay="0"/>
                                          </p:stCondLst>
                                        </p:cTn>
                                        <p:tgtEl>
                                          <p:spTgt spid="138262"/>
                                        </p:tgtEl>
                                        <p:attrNameLst>
                                          <p:attrName>style.visibility</p:attrName>
                                        </p:attrNameLst>
                                      </p:cBhvr>
                                      <p:to>
                                        <p:strVal val="visible"/>
                                      </p:to>
                                    </p:set>
                                    <p:animEffect transition="in" filter="wipe(left)">
                                      <p:cBhvr>
                                        <p:cTn id="105" dur="500"/>
                                        <p:tgtEl>
                                          <p:spTgt spid="138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2" grpId="0"/>
      <p:bldP spid="138244"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96EE9F49-D0B1-4709-8C52-5210D0F2087D}"/>
              </a:ext>
            </a:extLst>
          </p:cNvPr>
          <p:cNvSpPr>
            <a:spLocks noChangeArrowheads="1"/>
          </p:cNvSpPr>
          <p:nvPr/>
        </p:nvSpPr>
        <p:spPr bwMode="auto">
          <a:xfrm>
            <a:off x="6477000" y="1066800"/>
            <a:ext cx="41910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defRPr sz="3200">
                <a:solidFill>
                  <a:schemeClr val="tx1"/>
                </a:solidFill>
                <a:latin typeface="Arial" panose="020B0604020202020204" pitchFamily="34" charset="0"/>
              </a:defRPr>
            </a:lvl1pPr>
            <a:lvl2pPr>
              <a:spcBef>
                <a:spcPct val="20000"/>
              </a:spcBef>
              <a:defRPr sz="2800">
                <a:solidFill>
                  <a:schemeClr val="tx1"/>
                </a:solidFill>
                <a:latin typeface="Arial" panose="020B0604020202020204" pitchFamily="34" charset="0"/>
              </a:defRPr>
            </a:lvl2pPr>
            <a:lvl3pPr>
              <a:spcBef>
                <a:spcPct val="20000"/>
              </a:spcBef>
              <a:defRPr sz="2400">
                <a:solidFill>
                  <a:schemeClr val="tx1"/>
                </a:solidFill>
                <a:latin typeface="Arial" panose="020B0604020202020204" pitchFamily="34" charset="0"/>
              </a:defRPr>
            </a:lvl3pPr>
            <a:lvl4pPr>
              <a:spcBef>
                <a:spcPct val="20000"/>
              </a:spcBef>
              <a:defRPr sz="2000">
                <a:solidFill>
                  <a:schemeClr val="tx1"/>
                </a:solidFill>
                <a:latin typeface="Arial" panose="020B0604020202020204" pitchFamily="34" charset="0"/>
              </a:defRPr>
            </a:lvl4pPr>
            <a:lvl5pP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pPr algn="ctr" fontAlgn="base">
              <a:spcBef>
                <a:spcPct val="30000"/>
              </a:spcBef>
              <a:spcAft>
                <a:spcPct val="0"/>
              </a:spcAft>
            </a:pPr>
            <a:r>
              <a:rPr lang="en-US" altLang="en-US" b="1" u="sng" dirty="0">
                <a:solidFill>
                  <a:srgbClr val="FFFF00"/>
                </a:solidFill>
              </a:rPr>
              <a:t>Waiting Game</a:t>
            </a:r>
            <a:r>
              <a:rPr lang="en-US" altLang="en-US" b="1" dirty="0">
                <a:solidFill>
                  <a:srgbClr val="FFFF00"/>
                </a:solidFill>
              </a:rPr>
              <a:t>:</a:t>
            </a:r>
          </a:p>
          <a:p>
            <a:pPr algn="ctr" fontAlgn="base">
              <a:spcBef>
                <a:spcPct val="30000"/>
              </a:spcBef>
              <a:spcAft>
                <a:spcPct val="0"/>
              </a:spcAft>
            </a:pPr>
            <a:r>
              <a:rPr lang="en-US" altLang="en-US" b="1" dirty="0">
                <a:solidFill>
                  <a:srgbClr val="00FF00"/>
                </a:solidFill>
              </a:rPr>
              <a:t>Put Away</a:t>
            </a:r>
          </a:p>
          <a:p>
            <a:pPr algn="ctr" fontAlgn="base">
              <a:spcBef>
                <a:spcPct val="30000"/>
              </a:spcBef>
              <a:spcAft>
                <a:spcPct val="0"/>
              </a:spcAft>
            </a:pPr>
            <a:endParaRPr lang="en-US" altLang="en-US" b="1" dirty="0">
              <a:solidFill>
                <a:srgbClr val="00FF00"/>
              </a:solidFill>
            </a:endParaRPr>
          </a:p>
          <a:p>
            <a:pPr algn="ctr" fontAlgn="base">
              <a:spcBef>
                <a:spcPct val="30000"/>
              </a:spcBef>
              <a:spcAft>
                <a:spcPct val="0"/>
              </a:spcAft>
            </a:pPr>
            <a:r>
              <a:rPr lang="en-US" altLang="en-US" b="1" dirty="0">
                <a:solidFill>
                  <a:srgbClr val="FFFF00"/>
                </a:solidFill>
              </a:rPr>
              <a:t>Then Fornication is committed</a:t>
            </a:r>
          </a:p>
          <a:p>
            <a:pPr algn="ctr" fontAlgn="base">
              <a:spcBef>
                <a:spcPct val="30000"/>
              </a:spcBef>
              <a:spcAft>
                <a:spcPct val="0"/>
              </a:spcAft>
            </a:pPr>
            <a:endParaRPr lang="en-US" altLang="en-US" b="1" dirty="0">
              <a:solidFill>
                <a:srgbClr val="00FFFF"/>
              </a:solidFill>
            </a:endParaRPr>
          </a:p>
          <a:p>
            <a:pPr algn="ctr" fontAlgn="base">
              <a:spcBef>
                <a:spcPct val="30000"/>
              </a:spcBef>
              <a:spcAft>
                <a:spcPct val="0"/>
              </a:spcAft>
            </a:pPr>
            <a:r>
              <a:rPr lang="en-US" altLang="en-US" b="1" dirty="0">
                <a:solidFill>
                  <a:srgbClr val="FF00FF"/>
                </a:solidFill>
              </a:rPr>
              <a:t>Put Away</a:t>
            </a:r>
          </a:p>
          <a:p>
            <a:pPr algn="ctr" fontAlgn="base">
              <a:spcBef>
                <a:spcPct val="30000"/>
              </a:spcBef>
              <a:spcAft>
                <a:spcPct val="0"/>
              </a:spcAft>
            </a:pPr>
            <a:r>
              <a:rPr lang="en-US" altLang="en-US" sz="2400" dirty="0">
                <a:solidFill>
                  <a:srgbClr val="FF00FF"/>
                </a:solidFill>
              </a:rPr>
              <a:t>(Repudiate)</a:t>
            </a:r>
          </a:p>
          <a:p>
            <a:pPr algn="ctr" fontAlgn="base">
              <a:spcBef>
                <a:spcPct val="30000"/>
              </a:spcBef>
              <a:spcAft>
                <a:spcPct val="0"/>
              </a:spcAft>
            </a:pPr>
            <a:r>
              <a:rPr lang="en-US" altLang="en-US" sz="2000" dirty="0">
                <a:solidFill>
                  <a:srgbClr val="FF00FF"/>
                </a:solidFill>
              </a:rPr>
              <a:t>(Rejects)</a:t>
            </a:r>
          </a:p>
          <a:p>
            <a:pPr algn="ctr" fontAlgn="base">
              <a:spcBef>
                <a:spcPct val="30000"/>
              </a:spcBef>
              <a:spcAft>
                <a:spcPct val="0"/>
              </a:spcAft>
            </a:pPr>
            <a:r>
              <a:rPr lang="en-US" altLang="en-US" b="1" dirty="0">
                <a:solidFill>
                  <a:srgbClr val="00FFFF"/>
                </a:solidFill>
              </a:rPr>
              <a:t> </a:t>
            </a:r>
          </a:p>
        </p:txBody>
      </p:sp>
      <p:sp>
        <p:nvSpPr>
          <p:cNvPr id="139267" name="Rectangle 3">
            <a:extLst>
              <a:ext uri="{FF2B5EF4-FFF2-40B4-BE49-F238E27FC236}">
                <a16:creationId xmlns:a16="http://schemas.microsoft.com/office/drawing/2014/main" id="{1CB7A9C9-93C9-4853-9786-6B3381E1DA10}"/>
              </a:ext>
            </a:extLst>
          </p:cNvPr>
          <p:cNvSpPr>
            <a:spLocks noGrp="1" noChangeArrowheads="1"/>
          </p:cNvSpPr>
          <p:nvPr>
            <p:ph type="subTitle" idx="1"/>
          </p:nvPr>
        </p:nvSpPr>
        <p:spPr>
          <a:xfrm>
            <a:off x="1524000" y="457200"/>
            <a:ext cx="4267200" cy="4876800"/>
          </a:xfrm>
        </p:spPr>
        <p:txBody>
          <a:bodyPr/>
          <a:lstStyle/>
          <a:p>
            <a:pPr algn="l">
              <a:spcBef>
                <a:spcPct val="30000"/>
              </a:spcBef>
            </a:pPr>
            <a:r>
              <a:rPr lang="en-US" altLang="en-US" sz="2800" b="1">
                <a:solidFill>
                  <a:srgbClr val="00FFFF"/>
                </a:solidFill>
              </a:rPr>
              <a:t> </a:t>
            </a:r>
          </a:p>
          <a:p>
            <a:pPr>
              <a:spcBef>
                <a:spcPct val="30000"/>
              </a:spcBef>
            </a:pPr>
            <a:r>
              <a:rPr lang="en-US" altLang="en-US" sz="2800" b="1" u="sng">
                <a:solidFill>
                  <a:srgbClr val="FFFF00"/>
                </a:solidFill>
              </a:rPr>
              <a:t>Jesus Said</a:t>
            </a:r>
            <a:r>
              <a:rPr lang="en-US" altLang="en-US" sz="2800" b="1">
                <a:solidFill>
                  <a:srgbClr val="FFFF00"/>
                </a:solidFill>
              </a:rPr>
              <a:t>: </a:t>
            </a:r>
          </a:p>
          <a:p>
            <a:pPr>
              <a:spcBef>
                <a:spcPct val="30000"/>
              </a:spcBef>
            </a:pPr>
            <a:r>
              <a:rPr lang="en-US" altLang="en-US" sz="2800" b="1">
                <a:solidFill>
                  <a:srgbClr val="00FF00"/>
                </a:solidFill>
              </a:rPr>
              <a:t>Fornication</a:t>
            </a:r>
          </a:p>
          <a:p>
            <a:pPr>
              <a:spcBef>
                <a:spcPct val="30000"/>
              </a:spcBef>
            </a:pPr>
            <a:endParaRPr lang="en-US" altLang="en-US" sz="2800" b="1">
              <a:solidFill>
                <a:srgbClr val="00FF00"/>
              </a:solidFill>
            </a:endParaRPr>
          </a:p>
          <a:p>
            <a:pPr>
              <a:spcBef>
                <a:spcPct val="30000"/>
              </a:spcBef>
            </a:pPr>
            <a:r>
              <a:rPr lang="en-US" altLang="en-US" sz="2800" b="1">
                <a:solidFill>
                  <a:srgbClr val="FF00FF"/>
                </a:solidFill>
              </a:rPr>
              <a:t>Innocent may</a:t>
            </a:r>
          </a:p>
          <a:p>
            <a:pPr>
              <a:spcBef>
                <a:spcPct val="30000"/>
              </a:spcBef>
            </a:pPr>
            <a:r>
              <a:rPr lang="en-US" altLang="en-US" sz="2800" b="1">
                <a:solidFill>
                  <a:srgbClr val="FF00FF"/>
                </a:solidFill>
              </a:rPr>
              <a:t>Put Away Guilty</a:t>
            </a:r>
            <a:endParaRPr lang="en-US" altLang="en-US" sz="2800" b="1">
              <a:solidFill>
                <a:srgbClr val="FFFF00"/>
              </a:solidFill>
            </a:endParaRPr>
          </a:p>
          <a:p>
            <a:pPr>
              <a:spcBef>
                <a:spcPct val="30000"/>
              </a:spcBef>
            </a:pPr>
            <a:endParaRPr lang="en-US" altLang="en-US" sz="2800" b="1">
              <a:solidFill>
                <a:srgbClr val="00FFFF"/>
              </a:solidFill>
            </a:endParaRPr>
          </a:p>
          <a:p>
            <a:pPr>
              <a:spcBef>
                <a:spcPct val="30000"/>
              </a:spcBef>
            </a:pPr>
            <a:r>
              <a:rPr lang="en-US" altLang="en-US" sz="2800" b="1">
                <a:solidFill>
                  <a:srgbClr val="FFFF00"/>
                </a:solidFill>
              </a:rPr>
              <a:t>Innocent May Remarry</a:t>
            </a:r>
          </a:p>
        </p:txBody>
      </p:sp>
      <p:sp>
        <p:nvSpPr>
          <p:cNvPr id="139268" name="Line 4">
            <a:extLst>
              <a:ext uri="{FF2B5EF4-FFF2-40B4-BE49-F238E27FC236}">
                <a16:creationId xmlns:a16="http://schemas.microsoft.com/office/drawing/2014/main" id="{424D9865-56C9-4FD5-B06E-2A9B0D584273}"/>
              </a:ext>
            </a:extLst>
          </p:cNvPr>
          <p:cNvSpPr>
            <a:spLocks noChangeShapeType="1"/>
          </p:cNvSpPr>
          <p:nvPr/>
        </p:nvSpPr>
        <p:spPr bwMode="auto">
          <a:xfrm>
            <a:off x="3581400" y="2209800"/>
            <a:ext cx="0" cy="5334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39269" name="Line 5">
            <a:extLst>
              <a:ext uri="{FF2B5EF4-FFF2-40B4-BE49-F238E27FC236}">
                <a16:creationId xmlns:a16="http://schemas.microsoft.com/office/drawing/2014/main" id="{618EA4BD-49AB-4FF7-931D-30922CAEB256}"/>
              </a:ext>
            </a:extLst>
          </p:cNvPr>
          <p:cNvSpPr>
            <a:spLocks noChangeShapeType="1"/>
          </p:cNvSpPr>
          <p:nvPr/>
        </p:nvSpPr>
        <p:spPr bwMode="auto">
          <a:xfrm>
            <a:off x="3581400" y="3810000"/>
            <a:ext cx="0" cy="5334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39270" name="Line 6">
            <a:extLst>
              <a:ext uri="{FF2B5EF4-FFF2-40B4-BE49-F238E27FC236}">
                <a16:creationId xmlns:a16="http://schemas.microsoft.com/office/drawing/2014/main" id="{418FD53F-E537-4F66-A231-5AEE54691226}"/>
              </a:ext>
            </a:extLst>
          </p:cNvPr>
          <p:cNvSpPr>
            <a:spLocks noChangeShapeType="1"/>
          </p:cNvSpPr>
          <p:nvPr/>
        </p:nvSpPr>
        <p:spPr bwMode="auto">
          <a:xfrm>
            <a:off x="8229600" y="2438400"/>
            <a:ext cx="0" cy="5334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39271" name="Line 7">
            <a:extLst>
              <a:ext uri="{FF2B5EF4-FFF2-40B4-BE49-F238E27FC236}">
                <a16:creationId xmlns:a16="http://schemas.microsoft.com/office/drawing/2014/main" id="{8A0AA145-4649-4975-8CF2-DFEA05CCD0EC}"/>
              </a:ext>
            </a:extLst>
          </p:cNvPr>
          <p:cNvSpPr>
            <a:spLocks noChangeShapeType="1"/>
          </p:cNvSpPr>
          <p:nvPr/>
        </p:nvSpPr>
        <p:spPr bwMode="auto">
          <a:xfrm>
            <a:off x="8305800" y="4114800"/>
            <a:ext cx="0" cy="5334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39272" name="Line 8">
            <a:extLst>
              <a:ext uri="{FF2B5EF4-FFF2-40B4-BE49-F238E27FC236}">
                <a16:creationId xmlns:a16="http://schemas.microsoft.com/office/drawing/2014/main" id="{243E903B-749E-4206-811E-94F29C81AB58}"/>
              </a:ext>
            </a:extLst>
          </p:cNvPr>
          <p:cNvSpPr>
            <a:spLocks noChangeShapeType="1"/>
          </p:cNvSpPr>
          <p:nvPr/>
        </p:nvSpPr>
        <p:spPr bwMode="auto">
          <a:xfrm>
            <a:off x="5867400" y="914400"/>
            <a:ext cx="0" cy="3657600"/>
          </a:xfrm>
          <a:prstGeom prst="line">
            <a:avLst/>
          </a:prstGeom>
          <a:no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39273" name="WordArt 9">
            <a:extLst>
              <a:ext uri="{FF2B5EF4-FFF2-40B4-BE49-F238E27FC236}">
                <a16:creationId xmlns:a16="http://schemas.microsoft.com/office/drawing/2014/main" id="{2BC247DE-2C6E-43EF-B1A5-572B1FB50482}"/>
              </a:ext>
            </a:extLst>
          </p:cNvPr>
          <p:cNvSpPr>
            <a:spLocks noChangeArrowheads="1" noChangeShapeType="1" noTextEdit="1"/>
          </p:cNvSpPr>
          <p:nvPr/>
        </p:nvSpPr>
        <p:spPr bwMode="auto">
          <a:xfrm>
            <a:off x="3657600" y="152400"/>
            <a:ext cx="3886200" cy="5715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Matthew 19:9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39267">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926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926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926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926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926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926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926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53C62860-822A-4C74-9D7A-B2ED9C7F8F08}"/>
              </a:ext>
            </a:extLst>
          </p:cNvPr>
          <p:cNvSpPr>
            <a:spLocks noGrp="1" noChangeArrowheads="1"/>
          </p:cNvSpPr>
          <p:nvPr>
            <p:ph type="title"/>
          </p:nvPr>
        </p:nvSpPr>
        <p:spPr>
          <a:xfrm>
            <a:off x="1905000" y="0"/>
            <a:ext cx="8229600" cy="762000"/>
          </a:xfrm>
        </p:spPr>
        <p:txBody>
          <a:bodyPr/>
          <a:lstStyle/>
          <a:p>
            <a:r>
              <a:rPr lang="en-US" altLang="en-US" b="1">
                <a:solidFill>
                  <a:srgbClr val="FFFF00"/>
                </a:solidFill>
              </a:rPr>
              <a:t>“WHENEVER”</a:t>
            </a:r>
          </a:p>
        </p:txBody>
      </p:sp>
      <p:sp>
        <p:nvSpPr>
          <p:cNvPr id="173059" name="Text Box 3">
            <a:extLst>
              <a:ext uri="{FF2B5EF4-FFF2-40B4-BE49-F238E27FC236}">
                <a16:creationId xmlns:a16="http://schemas.microsoft.com/office/drawing/2014/main" id="{B9343EDA-B180-457B-A623-9A56BC8C4F92}"/>
              </a:ext>
            </a:extLst>
          </p:cNvPr>
          <p:cNvSpPr txBox="1">
            <a:spLocks noChangeArrowheads="1"/>
          </p:cNvSpPr>
          <p:nvPr/>
        </p:nvSpPr>
        <p:spPr bwMode="auto">
          <a:xfrm>
            <a:off x="6781800" y="2895601"/>
            <a:ext cx="1143000" cy="1274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80000"/>
              </a:lnSpc>
              <a:spcBef>
                <a:spcPct val="0"/>
              </a:spcBef>
              <a:spcAft>
                <a:spcPct val="0"/>
              </a:spcAft>
            </a:pPr>
            <a:r>
              <a:rPr lang="en-US" altLang="en-US" sz="2400" b="1">
                <a:solidFill>
                  <a:srgbClr val="F37CFC"/>
                </a:solidFill>
                <a:latin typeface="Arial" panose="020B0604020202020204" pitchFamily="34" charset="0"/>
              </a:rPr>
              <a:t>P A</a:t>
            </a:r>
          </a:p>
          <a:p>
            <a:pPr algn="ctr" fontAlgn="base">
              <a:lnSpc>
                <a:spcPct val="80000"/>
              </a:lnSpc>
              <a:spcBef>
                <a:spcPct val="0"/>
              </a:spcBef>
              <a:spcAft>
                <a:spcPct val="0"/>
              </a:spcAft>
            </a:pPr>
            <a:r>
              <a:rPr lang="en-US" altLang="en-US" sz="2400" b="1">
                <a:solidFill>
                  <a:srgbClr val="F37CFC"/>
                </a:solidFill>
                <a:latin typeface="Arial" panose="020B0604020202020204" pitchFamily="34" charset="0"/>
              </a:rPr>
              <a:t>U W</a:t>
            </a:r>
          </a:p>
          <a:p>
            <a:pPr algn="ctr" fontAlgn="base">
              <a:lnSpc>
                <a:spcPct val="80000"/>
              </a:lnSpc>
              <a:spcBef>
                <a:spcPct val="0"/>
              </a:spcBef>
              <a:spcAft>
                <a:spcPct val="0"/>
              </a:spcAft>
            </a:pPr>
            <a:r>
              <a:rPr lang="en-US" altLang="en-US" sz="2400" b="1">
                <a:solidFill>
                  <a:srgbClr val="F37CFC"/>
                </a:solidFill>
                <a:latin typeface="Arial" panose="020B0604020202020204" pitchFamily="34" charset="0"/>
              </a:rPr>
              <a:t>T A</a:t>
            </a:r>
          </a:p>
          <a:p>
            <a:pPr algn="ctr" fontAlgn="base">
              <a:lnSpc>
                <a:spcPct val="80000"/>
              </a:lnSpc>
              <a:spcBef>
                <a:spcPct val="0"/>
              </a:spcBef>
              <a:spcAft>
                <a:spcPct val="0"/>
              </a:spcAft>
            </a:pPr>
            <a:r>
              <a:rPr lang="en-US" altLang="en-US" sz="2400" b="1">
                <a:solidFill>
                  <a:srgbClr val="F37CFC"/>
                </a:solidFill>
                <a:latin typeface="Arial" panose="020B0604020202020204" pitchFamily="34" charset="0"/>
              </a:rPr>
              <a:t>    Y</a:t>
            </a:r>
          </a:p>
        </p:txBody>
      </p:sp>
      <p:sp>
        <p:nvSpPr>
          <p:cNvPr id="173060" name="Line 4">
            <a:extLst>
              <a:ext uri="{FF2B5EF4-FFF2-40B4-BE49-F238E27FC236}">
                <a16:creationId xmlns:a16="http://schemas.microsoft.com/office/drawing/2014/main" id="{6131EF37-C598-4C0C-9C05-C70CF2EA304B}"/>
              </a:ext>
            </a:extLst>
          </p:cNvPr>
          <p:cNvSpPr>
            <a:spLocks noChangeShapeType="1"/>
          </p:cNvSpPr>
          <p:nvPr/>
        </p:nvSpPr>
        <p:spPr bwMode="auto">
          <a:xfrm>
            <a:off x="7696200" y="2514600"/>
            <a:ext cx="0" cy="1752600"/>
          </a:xfrm>
          <a:prstGeom prst="line">
            <a:avLst/>
          </a:prstGeom>
          <a:noFill/>
          <a:ln w="57150">
            <a:solidFill>
              <a:srgbClr val="00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73061" name="Text Box 5">
            <a:extLst>
              <a:ext uri="{FF2B5EF4-FFF2-40B4-BE49-F238E27FC236}">
                <a16:creationId xmlns:a16="http://schemas.microsoft.com/office/drawing/2014/main" id="{1E111632-1948-43D2-BE08-11F86C9287D2}"/>
              </a:ext>
            </a:extLst>
          </p:cNvPr>
          <p:cNvSpPr txBox="1">
            <a:spLocks noChangeArrowheads="1"/>
          </p:cNvSpPr>
          <p:nvPr/>
        </p:nvSpPr>
        <p:spPr bwMode="auto">
          <a:xfrm>
            <a:off x="9525000" y="2895601"/>
            <a:ext cx="838200" cy="1274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80000"/>
              </a:lnSpc>
              <a:spcBef>
                <a:spcPct val="0"/>
              </a:spcBef>
              <a:spcAft>
                <a:spcPct val="0"/>
              </a:spcAft>
            </a:pPr>
            <a:r>
              <a:rPr lang="en-US" altLang="en-US" sz="2400" b="1">
                <a:solidFill>
                  <a:srgbClr val="F37CFC"/>
                </a:solidFill>
                <a:latin typeface="Arial" panose="020B0604020202020204" pitchFamily="34" charset="0"/>
              </a:rPr>
              <a:t>P A</a:t>
            </a:r>
          </a:p>
          <a:p>
            <a:pPr algn="ctr" fontAlgn="base">
              <a:lnSpc>
                <a:spcPct val="80000"/>
              </a:lnSpc>
              <a:spcBef>
                <a:spcPct val="0"/>
              </a:spcBef>
              <a:spcAft>
                <a:spcPct val="0"/>
              </a:spcAft>
            </a:pPr>
            <a:r>
              <a:rPr lang="en-US" altLang="en-US" sz="2400" b="1">
                <a:solidFill>
                  <a:srgbClr val="F37CFC"/>
                </a:solidFill>
                <a:latin typeface="Arial" panose="020B0604020202020204" pitchFamily="34" charset="0"/>
              </a:rPr>
              <a:t>U W</a:t>
            </a:r>
          </a:p>
          <a:p>
            <a:pPr algn="ctr" fontAlgn="base">
              <a:lnSpc>
                <a:spcPct val="80000"/>
              </a:lnSpc>
              <a:spcBef>
                <a:spcPct val="0"/>
              </a:spcBef>
              <a:spcAft>
                <a:spcPct val="0"/>
              </a:spcAft>
            </a:pPr>
            <a:r>
              <a:rPr lang="en-US" altLang="en-US" sz="2400" b="1">
                <a:solidFill>
                  <a:srgbClr val="F37CFC"/>
                </a:solidFill>
                <a:latin typeface="Arial" panose="020B0604020202020204" pitchFamily="34" charset="0"/>
              </a:rPr>
              <a:t>T A</a:t>
            </a:r>
          </a:p>
          <a:p>
            <a:pPr algn="ctr" fontAlgn="base">
              <a:lnSpc>
                <a:spcPct val="80000"/>
              </a:lnSpc>
              <a:spcBef>
                <a:spcPct val="0"/>
              </a:spcBef>
              <a:spcAft>
                <a:spcPct val="0"/>
              </a:spcAft>
            </a:pPr>
            <a:r>
              <a:rPr lang="en-US" altLang="en-US" sz="2400" b="1">
                <a:solidFill>
                  <a:srgbClr val="F37CFC"/>
                </a:solidFill>
                <a:latin typeface="Arial" panose="020B0604020202020204" pitchFamily="34" charset="0"/>
              </a:rPr>
              <a:t>    Y</a:t>
            </a:r>
            <a:endParaRPr lang="en-US" altLang="en-US" sz="3200" b="1">
              <a:solidFill>
                <a:srgbClr val="F37CFC"/>
              </a:solidFill>
              <a:latin typeface="Arial" panose="020B0604020202020204" pitchFamily="34" charset="0"/>
            </a:endParaRPr>
          </a:p>
        </p:txBody>
      </p:sp>
      <p:sp>
        <p:nvSpPr>
          <p:cNvPr id="173062" name="Line 6">
            <a:extLst>
              <a:ext uri="{FF2B5EF4-FFF2-40B4-BE49-F238E27FC236}">
                <a16:creationId xmlns:a16="http://schemas.microsoft.com/office/drawing/2014/main" id="{065E1861-BEF7-4ADB-9725-B08F66E06B24}"/>
              </a:ext>
            </a:extLst>
          </p:cNvPr>
          <p:cNvSpPr>
            <a:spLocks noChangeShapeType="1"/>
          </p:cNvSpPr>
          <p:nvPr/>
        </p:nvSpPr>
        <p:spPr bwMode="auto">
          <a:xfrm>
            <a:off x="9525000" y="2514600"/>
            <a:ext cx="0" cy="1752600"/>
          </a:xfrm>
          <a:prstGeom prst="line">
            <a:avLst/>
          </a:prstGeom>
          <a:noFill/>
          <a:ln w="57150">
            <a:solidFill>
              <a:srgbClr val="00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73063" name="Line 7">
            <a:extLst>
              <a:ext uri="{FF2B5EF4-FFF2-40B4-BE49-F238E27FC236}">
                <a16:creationId xmlns:a16="http://schemas.microsoft.com/office/drawing/2014/main" id="{E06EC841-33B4-4906-89EF-AECE6CE2D41F}"/>
              </a:ext>
            </a:extLst>
          </p:cNvPr>
          <p:cNvSpPr>
            <a:spLocks noChangeShapeType="1"/>
          </p:cNvSpPr>
          <p:nvPr/>
        </p:nvSpPr>
        <p:spPr bwMode="auto">
          <a:xfrm>
            <a:off x="10287000" y="2514600"/>
            <a:ext cx="0" cy="1752600"/>
          </a:xfrm>
          <a:prstGeom prst="line">
            <a:avLst/>
          </a:prstGeom>
          <a:noFill/>
          <a:ln w="57150">
            <a:solidFill>
              <a:srgbClr val="00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73064" name="Text Box 8">
            <a:extLst>
              <a:ext uri="{FF2B5EF4-FFF2-40B4-BE49-F238E27FC236}">
                <a16:creationId xmlns:a16="http://schemas.microsoft.com/office/drawing/2014/main" id="{0615ABB1-4FB0-449B-A850-6B4746A4B14D}"/>
              </a:ext>
            </a:extLst>
          </p:cNvPr>
          <p:cNvSpPr txBox="1">
            <a:spLocks noChangeArrowheads="1"/>
          </p:cNvSpPr>
          <p:nvPr/>
        </p:nvSpPr>
        <p:spPr bwMode="auto">
          <a:xfrm>
            <a:off x="6019800" y="42672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a:solidFill>
                  <a:srgbClr val="FFFF00"/>
                </a:solidFill>
                <a:latin typeface="Arial" panose="020B0604020202020204" pitchFamily="34" charset="0"/>
              </a:rPr>
              <a:t>UNMARRIED</a:t>
            </a:r>
          </a:p>
        </p:txBody>
      </p:sp>
      <p:sp>
        <p:nvSpPr>
          <p:cNvPr id="173065" name="Text Box 9">
            <a:extLst>
              <a:ext uri="{FF2B5EF4-FFF2-40B4-BE49-F238E27FC236}">
                <a16:creationId xmlns:a16="http://schemas.microsoft.com/office/drawing/2014/main" id="{6321D43A-31CE-4CD7-AECA-512741226D65}"/>
              </a:ext>
            </a:extLst>
          </p:cNvPr>
          <p:cNvSpPr txBox="1">
            <a:spLocks noChangeArrowheads="1"/>
          </p:cNvSpPr>
          <p:nvPr/>
        </p:nvSpPr>
        <p:spPr bwMode="auto">
          <a:xfrm>
            <a:off x="8458200" y="42672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fontAlgn="base">
              <a:spcBef>
                <a:spcPct val="50000"/>
              </a:spcBef>
              <a:spcAft>
                <a:spcPct val="0"/>
              </a:spcAft>
            </a:pPr>
            <a:r>
              <a:rPr lang="en-US" altLang="en-US" sz="2400" b="1">
                <a:solidFill>
                  <a:srgbClr val="FFFF00"/>
                </a:solidFill>
                <a:latin typeface="Arial" panose="020B0604020202020204" pitchFamily="34" charset="0"/>
              </a:rPr>
              <a:t>UNBOUND</a:t>
            </a:r>
          </a:p>
        </p:txBody>
      </p:sp>
      <p:sp>
        <p:nvSpPr>
          <p:cNvPr id="173066" name="Text Box 10">
            <a:extLst>
              <a:ext uri="{FF2B5EF4-FFF2-40B4-BE49-F238E27FC236}">
                <a16:creationId xmlns:a16="http://schemas.microsoft.com/office/drawing/2014/main" id="{54B6BED7-B08E-4313-937B-EACD8CC7DE7E}"/>
              </a:ext>
            </a:extLst>
          </p:cNvPr>
          <p:cNvSpPr txBox="1">
            <a:spLocks noChangeArrowheads="1"/>
          </p:cNvSpPr>
          <p:nvPr/>
        </p:nvSpPr>
        <p:spPr bwMode="auto">
          <a:xfrm>
            <a:off x="1828800" y="1752601"/>
            <a:ext cx="6934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b="1" dirty="0">
                <a:solidFill>
                  <a:srgbClr val="FFFFFF"/>
                </a:solidFill>
                <a:latin typeface="Arial" panose="020B0604020202020204" pitchFamily="34" charset="0"/>
              </a:rPr>
              <a:t>Consequences of adding: “whenever”</a:t>
            </a:r>
          </a:p>
        </p:txBody>
      </p:sp>
      <p:sp>
        <p:nvSpPr>
          <p:cNvPr id="173067" name="Text Box 11">
            <a:extLst>
              <a:ext uri="{FF2B5EF4-FFF2-40B4-BE49-F238E27FC236}">
                <a16:creationId xmlns:a16="http://schemas.microsoft.com/office/drawing/2014/main" id="{F1B219CC-9D5D-4EE8-81E7-EC9F5F8A6955}"/>
              </a:ext>
            </a:extLst>
          </p:cNvPr>
          <p:cNvSpPr txBox="1">
            <a:spLocks noChangeArrowheads="1"/>
          </p:cNvSpPr>
          <p:nvPr/>
        </p:nvSpPr>
        <p:spPr bwMode="auto">
          <a:xfrm>
            <a:off x="4724400" y="5334000"/>
            <a:ext cx="3352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200" b="1">
                <a:solidFill>
                  <a:srgbClr val="BBE0E3"/>
                </a:solidFill>
                <a:latin typeface="Tahoma" panose="020B0604030504040204" pitchFamily="34" charset="0"/>
              </a:rPr>
              <a:t>Matthew 19:9</a:t>
            </a:r>
          </a:p>
        </p:txBody>
      </p:sp>
      <p:sp>
        <p:nvSpPr>
          <p:cNvPr id="173068" name="Rectangle 12">
            <a:extLst>
              <a:ext uri="{FF2B5EF4-FFF2-40B4-BE49-F238E27FC236}">
                <a16:creationId xmlns:a16="http://schemas.microsoft.com/office/drawing/2014/main" id="{667EFC74-3B21-4401-B3F0-1D092C5BF487}"/>
              </a:ext>
            </a:extLst>
          </p:cNvPr>
          <p:cNvSpPr>
            <a:spLocks noChangeArrowheads="1"/>
          </p:cNvSpPr>
          <p:nvPr/>
        </p:nvSpPr>
        <p:spPr bwMode="auto">
          <a:xfrm>
            <a:off x="1828801" y="1143001"/>
            <a:ext cx="56245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20000"/>
              </a:spcBef>
              <a:spcAft>
                <a:spcPct val="0"/>
              </a:spcAft>
            </a:pPr>
            <a:r>
              <a:rPr lang="en-US" altLang="en-US" sz="2800" b="1">
                <a:solidFill>
                  <a:srgbClr val="FFFFFF"/>
                </a:solidFill>
                <a:latin typeface="Arial" panose="020B0604020202020204" pitchFamily="34" charset="0"/>
              </a:rPr>
              <a:t>The Lord addressed the married</a:t>
            </a:r>
          </a:p>
        </p:txBody>
      </p:sp>
      <p:sp>
        <p:nvSpPr>
          <p:cNvPr id="173069" name="Rectangle 13">
            <a:extLst>
              <a:ext uri="{FF2B5EF4-FFF2-40B4-BE49-F238E27FC236}">
                <a16:creationId xmlns:a16="http://schemas.microsoft.com/office/drawing/2014/main" id="{67905F71-8D0D-42B2-B441-A9CCAC6FC81C}"/>
              </a:ext>
            </a:extLst>
          </p:cNvPr>
          <p:cNvSpPr>
            <a:spLocks noChangeArrowheads="1"/>
          </p:cNvSpPr>
          <p:nvPr/>
        </p:nvSpPr>
        <p:spPr bwMode="auto">
          <a:xfrm>
            <a:off x="4724400" y="2514600"/>
            <a:ext cx="2286000" cy="1752600"/>
          </a:xfrm>
          <a:prstGeom prst="rect">
            <a:avLst/>
          </a:prstGeom>
          <a:solidFill>
            <a:schemeClr val="accent1"/>
          </a:solidFill>
          <a:ln w="38100"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ltLang="en-US" sz="2000" b="1">
              <a:solidFill>
                <a:srgbClr val="000000"/>
              </a:solidFill>
              <a:latin typeface="Arial" panose="020B0604020202020204" pitchFamily="34" charset="0"/>
            </a:endParaRPr>
          </a:p>
        </p:txBody>
      </p:sp>
      <p:sp>
        <p:nvSpPr>
          <p:cNvPr id="173070" name="Line 14">
            <a:extLst>
              <a:ext uri="{FF2B5EF4-FFF2-40B4-BE49-F238E27FC236}">
                <a16:creationId xmlns:a16="http://schemas.microsoft.com/office/drawing/2014/main" id="{3AD434C5-1C08-41AE-8640-6699D2FE805C}"/>
              </a:ext>
            </a:extLst>
          </p:cNvPr>
          <p:cNvSpPr>
            <a:spLocks noChangeShapeType="1"/>
          </p:cNvSpPr>
          <p:nvPr/>
        </p:nvSpPr>
        <p:spPr bwMode="auto">
          <a:xfrm>
            <a:off x="3276600" y="2590800"/>
            <a:ext cx="0" cy="1676400"/>
          </a:xfrm>
          <a:prstGeom prst="line">
            <a:avLst/>
          </a:prstGeom>
          <a:noFill/>
          <a:ln w="57150">
            <a:solidFill>
              <a:srgbClr val="00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73071" name="Text Box 15">
            <a:extLst>
              <a:ext uri="{FF2B5EF4-FFF2-40B4-BE49-F238E27FC236}">
                <a16:creationId xmlns:a16="http://schemas.microsoft.com/office/drawing/2014/main" id="{D84AB408-2F28-4F13-BA35-50F2E60FE97C}"/>
              </a:ext>
            </a:extLst>
          </p:cNvPr>
          <p:cNvSpPr txBox="1">
            <a:spLocks noChangeArrowheads="1"/>
          </p:cNvSpPr>
          <p:nvPr/>
        </p:nvSpPr>
        <p:spPr bwMode="auto">
          <a:xfrm>
            <a:off x="3276600" y="2667001"/>
            <a:ext cx="1600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b="1">
                <a:solidFill>
                  <a:srgbClr val="BBE0E3"/>
                </a:solidFill>
                <a:latin typeface="Arial" panose="020B0604020202020204" pitchFamily="34" charset="0"/>
              </a:rPr>
              <a:t>ENGAGED</a:t>
            </a:r>
          </a:p>
        </p:txBody>
      </p:sp>
      <p:sp>
        <p:nvSpPr>
          <p:cNvPr id="173072" name="Text Box 16">
            <a:extLst>
              <a:ext uri="{FF2B5EF4-FFF2-40B4-BE49-F238E27FC236}">
                <a16:creationId xmlns:a16="http://schemas.microsoft.com/office/drawing/2014/main" id="{C51773C9-A0C2-464B-A865-13BFCFA0D135}"/>
              </a:ext>
            </a:extLst>
          </p:cNvPr>
          <p:cNvSpPr txBox="1">
            <a:spLocks noChangeArrowheads="1"/>
          </p:cNvSpPr>
          <p:nvPr/>
        </p:nvSpPr>
        <p:spPr bwMode="auto">
          <a:xfrm>
            <a:off x="1905000" y="2590800"/>
            <a:ext cx="129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80000"/>
              </a:lnSpc>
              <a:spcBef>
                <a:spcPct val="20000"/>
              </a:spcBef>
              <a:spcAft>
                <a:spcPct val="0"/>
              </a:spcAft>
            </a:pPr>
            <a:r>
              <a:rPr lang="en-US" altLang="en-US" sz="2000" b="1">
                <a:solidFill>
                  <a:srgbClr val="BBE0E3"/>
                </a:solidFill>
                <a:latin typeface="Arial" panose="020B0604020202020204" pitchFamily="34" charset="0"/>
              </a:rPr>
              <a:t>BEFORE</a:t>
            </a:r>
          </a:p>
          <a:p>
            <a:pPr algn="ctr" fontAlgn="base">
              <a:lnSpc>
                <a:spcPct val="80000"/>
              </a:lnSpc>
              <a:spcBef>
                <a:spcPct val="20000"/>
              </a:spcBef>
              <a:spcAft>
                <a:spcPct val="0"/>
              </a:spcAft>
            </a:pPr>
            <a:r>
              <a:rPr lang="en-US" altLang="en-US" sz="2000" b="1">
                <a:solidFill>
                  <a:srgbClr val="BBE0E3"/>
                </a:solidFill>
                <a:latin typeface="Arial" panose="020B0604020202020204" pitchFamily="34" charset="0"/>
              </a:rPr>
              <a:t>MET</a:t>
            </a:r>
          </a:p>
        </p:txBody>
      </p:sp>
      <p:sp>
        <p:nvSpPr>
          <p:cNvPr id="173073" name="Text Box 17">
            <a:extLst>
              <a:ext uri="{FF2B5EF4-FFF2-40B4-BE49-F238E27FC236}">
                <a16:creationId xmlns:a16="http://schemas.microsoft.com/office/drawing/2014/main" id="{A473D620-34AA-4408-B5AF-432E40AC068B}"/>
              </a:ext>
            </a:extLst>
          </p:cNvPr>
          <p:cNvSpPr txBox="1">
            <a:spLocks noChangeArrowheads="1"/>
          </p:cNvSpPr>
          <p:nvPr/>
        </p:nvSpPr>
        <p:spPr bwMode="auto">
          <a:xfrm>
            <a:off x="7924800" y="2667001"/>
            <a:ext cx="1447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b="1">
                <a:solidFill>
                  <a:srgbClr val="BBE0E3"/>
                </a:solidFill>
                <a:latin typeface="Arial" panose="020B0604020202020204" pitchFamily="34" charset="0"/>
              </a:rPr>
              <a:t>SINGLE</a:t>
            </a:r>
          </a:p>
        </p:txBody>
      </p:sp>
      <p:sp>
        <p:nvSpPr>
          <p:cNvPr id="173074" name="Line 18">
            <a:extLst>
              <a:ext uri="{FF2B5EF4-FFF2-40B4-BE49-F238E27FC236}">
                <a16:creationId xmlns:a16="http://schemas.microsoft.com/office/drawing/2014/main" id="{D1A2B042-93AB-4FF5-A2B7-08444A30F2A4}"/>
              </a:ext>
            </a:extLst>
          </p:cNvPr>
          <p:cNvSpPr>
            <a:spLocks noChangeShapeType="1"/>
          </p:cNvSpPr>
          <p:nvPr/>
        </p:nvSpPr>
        <p:spPr bwMode="auto">
          <a:xfrm>
            <a:off x="7620000" y="4267200"/>
            <a:ext cx="18288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73075" name="Text Box 19">
            <a:extLst>
              <a:ext uri="{FF2B5EF4-FFF2-40B4-BE49-F238E27FC236}">
                <a16:creationId xmlns:a16="http://schemas.microsoft.com/office/drawing/2014/main" id="{3DB6351B-F44D-41F6-A890-9D03C75345C0}"/>
              </a:ext>
            </a:extLst>
          </p:cNvPr>
          <p:cNvSpPr txBox="1">
            <a:spLocks noChangeArrowheads="1"/>
          </p:cNvSpPr>
          <p:nvPr/>
        </p:nvSpPr>
        <p:spPr bwMode="auto">
          <a:xfrm>
            <a:off x="9372600" y="5181600"/>
            <a:ext cx="914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4400" b="1">
                <a:solidFill>
                  <a:srgbClr val="BBE0E3"/>
                </a:solidFill>
                <a:latin typeface="Arial" panose="020B0604020202020204" pitchFamily="34" charset="0"/>
              </a:rPr>
              <a:t>?</a:t>
            </a:r>
          </a:p>
        </p:txBody>
      </p:sp>
      <p:sp>
        <p:nvSpPr>
          <p:cNvPr id="173076" name="Oval 20">
            <a:extLst>
              <a:ext uri="{FF2B5EF4-FFF2-40B4-BE49-F238E27FC236}">
                <a16:creationId xmlns:a16="http://schemas.microsoft.com/office/drawing/2014/main" id="{E2AB3FF2-EBA4-4C98-8430-9A759FC733CB}"/>
              </a:ext>
            </a:extLst>
          </p:cNvPr>
          <p:cNvSpPr>
            <a:spLocks noChangeArrowheads="1"/>
          </p:cNvSpPr>
          <p:nvPr/>
        </p:nvSpPr>
        <p:spPr bwMode="auto">
          <a:xfrm>
            <a:off x="2057400" y="3276600"/>
            <a:ext cx="990600" cy="914400"/>
          </a:xfrm>
          <a:prstGeom prst="ellipse">
            <a:avLst/>
          </a:prstGeom>
          <a:solidFill>
            <a:srgbClr val="CC3300"/>
          </a:solidFill>
          <a:ln w="76200" algn="ctr">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73077" name="Oval 21">
            <a:extLst>
              <a:ext uri="{FF2B5EF4-FFF2-40B4-BE49-F238E27FC236}">
                <a16:creationId xmlns:a16="http://schemas.microsoft.com/office/drawing/2014/main" id="{7B85640F-DBA5-4528-8416-A403DEC9AE6B}"/>
              </a:ext>
            </a:extLst>
          </p:cNvPr>
          <p:cNvSpPr>
            <a:spLocks noChangeArrowheads="1"/>
          </p:cNvSpPr>
          <p:nvPr/>
        </p:nvSpPr>
        <p:spPr bwMode="auto">
          <a:xfrm>
            <a:off x="3581400" y="3276600"/>
            <a:ext cx="990600" cy="914400"/>
          </a:xfrm>
          <a:prstGeom prst="ellipse">
            <a:avLst/>
          </a:prstGeom>
          <a:solidFill>
            <a:srgbClr val="CC3300"/>
          </a:solidFill>
          <a:ln w="76200" algn="ctr">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73078" name="Oval 22">
            <a:extLst>
              <a:ext uri="{FF2B5EF4-FFF2-40B4-BE49-F238E27FC236}">
                <a16:creationId xmlns:a16="http://schemas.microsoft.com/office/drawing/2014/main" id="{3856BE1D-E501-4568-B181-85E7DDB63121}"/>
              </a:ext>
            </a:extLst>
          </p:cNvPr>
          <p:cNvSpPr>
            <a:spLocks noChangeArrowheads="1"/>
          </p:cNvSpPr>
          <p:nvPr/>
        </p:nvSpPr>
        <p:spPr bwMode="auto">
          <a:xfrm>
            <a:off x="8305800" y="3276600"/>
            <a:ext cx="990600" cy="914400"/>
          </a:xfrm>
          <a:prstGeom prst="ellipse">
            <a:avLst/>
          </a:prstGeom>
          <a:solidFill>
            <a:srgbClr val="CC3300"/>
          </a:solidFill>
          <a:ln w="76200" algn="ctr">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73079" name="Text Box 23">
            <a:extLst>
              <a:ext uri="{FF2B5EF4-FFF2-40B4-BE49-F238E27FC236}">
                <a16:creationId xmlns:a16="http://schemas.microsoft.com/office/drawing/2014/main" id="{3CC67F62-B806-4FF9-BF92-21D3F4FC631F}"/>
              </a:ext>
            </a:extLst>
          </p:cNvPr>
          <p:cNvSpPr txBox="1">
            <a:spLocks noChangeArrowheads="1"/>
          </p:cNvSpPr>
          <p:nvPr/>
        </p:nvSpPr>
        <p:spPr bwMode="auto">
          <a:xfrm>
            <a:off x="4572000" y="2667001"/>
            <a:ext cx="1828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2000" b="1">
                <a:solidFill>
                  <a:srgbClr val="000000"/>
                </a:solidFill>
                <a:latin typeface="Arial" panose="020B0604020202020204" pitchFamily="34" charset="0"/>
              </a:rPr>
              <a:t>MARRIED</a:t>
            </a:r>
          </a:p>
        </p:txBody>
      </p:sp>
      <p:sp>
        <p:nvSpPr>
          <p:cNvPr id="173080" name="Oval 24">
            <a:extLst>
              <a:ext uri="{FF2B5EF4-FFF2-40B4-BE49-F238E27FC236}">
                <a16:creationId xmlns:a16="http://schemas.microsoft.com/office/drawing/2014/main" id="{DE39D385-134C-4C7C-8CB5-FFB6D8701FAF}"/>
              </a:ext>
            </a:extLst>
          </p:cNvPr>
          <p:cNvSpPr>
            <a:spLocks noChangeArrowheads="1"/>
          </p:cNvSpPr>
          <p:nvPr/>
        </p:nvSpPr>
        <p:spPr bwMode="auto">
          <a:xfrm>
            <a:off x="5867400" y="3276600"/>
            <a:ext cx="990600" cy="914400"/>
          </a:xfrm>
          <a:prstGeom prst="ellipse">
            <a:avLst/>
          </a:prstGeom>
          <a:solidFill>
            <a:srgbClr val="CC3300"/>
          </a:solidFill>
          <a:ln w="76200" algn="ctr">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73081" name="Text Box 25">
            <a:extLst>
              <a:ext uri="{FF2B5EF4-FFF2-40B4-BE49-F238E27FC236}">
                <a16:creationId xmlns:a16="http://schemas.microsoft.com/office/drawing/2014/main" id="{1B5C8AF2-3CF6-4B6D-A287-A2077BFF64D3}"/>
              </a:ext>
            </a:extLst>
          </p:cNvPr>
          <p:cNvSpPr txBox="1">
            <a:spLocks noChangeArrowheads="1"/>
          </p:cNvSpPr>
          <p:nvPr/>
        </p:nvSpPr>
        <p:spPr bwMode="auto">
          <a:xfrm>
            <a:off x="4038600" y="609601"/>
            <a:ext cx="4038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000" b="1">
                <a:solidFill>
                  <a:srgbClr val="00FF00"/>
                </a:solidFill>
                <a:latin typeface="Arial" panose="020B0604020202020204" pitchFamily="34" charset="0"/>
              </a:rPr>
              <a:t>ABSOLUTE</a:t>
            </a:r>
          </a:p>
        </p:txBody>
      </p:sp>
      <p:sp>
        <p:nvSpPr>
          <p:cNvPr id="173082" name="Line 26">
            <a:extLst>
              <a:ext uri="{FF2B5EF4-FFF2-40B4-BE49-F238E27FC236}">
                <a16:creationId xmlns:a16="http://schemas.microsoft.com/office/drawing/2014/main" id="{6C898F44-29E9-4820-96A9-F4EB3984851F}"/>
              </a:ext>
            </a:extLst>
          </p:cNvPr>
          <p:cNvSpPr>
            <a:spLocks noChangeShapeType="1"/>
          </p:cNvSpPr>
          <p:nvPr/>
        </p:nvSpPr>
        <p:spPr bwMode="auto">
          <a:xfrm>
            <a:off x="1524000" y="4267200"/>
            <a:ext cx="5486400" cy="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73083" name="Line 27">
            <a:extLst>
              <a:ext uri="{FF2B5EF4-FFF2-40B4-BE49-F238E27FC236}">
                <a16:creationId xmlns:a16="http://schemas.microsoft.com/office/drawing/2014/main" id="{78418B1F-5AD3-4A04-BF14-FEC0FFACB922}"/>
              </a:ext>
            </a:extLst>
          </p:cNvPr>
          <p:cNvSpPr>
            <a:spLocks noChangeShapeType="1"/>
          </p:cNvSpPr>
          <p:nvPr/>
        </p:nvSpPr>
        <p:spPr bwMode="auto">
          <a:xfrm>
            <a:off x="7696200" y="4267200"/>
            <a:ext cx="1828800" cy="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73084" name="Line 28">
            <a:extLst>
              <a:ext uri="{FF2B5EF4-FFF2-40B4-BE49-F238E27FC236}">
                <a16:creationId xmlns:a16="http://schemas.microsoft.com/office/drawing/2014/main" id="{FE869EAB-1C2E-4467-881F-94C5B123F3E7}"/>
              </a:ext>
            </a:extLst>
          </p:cNvPr>
          <p:cNvSpPr>
            <a:spLocks noChangeShapeType="1"/>
          </p:cNvSpPr>
          <p:nvPr/>
        </p:nvSpPr>
        <p:spPr bwMode="auto">
          <a:xfrm>
            <a:off x="10287000" y="4267200"/>
            <a:ext cx="381000" cy="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73085" name="Text Box 29">
            <a:extLst>
              <a:ext uri="{FF2B5EF4-FFF2-40B4-BE49-F238E27FC236}">
                <a16:creationId xmlns:a16="http://schemas.microsoft.com/office/drawing/2014/main" id="{FAB0626D-EF29-4FE0-A058-7900CC19ECC8}"/>
              </a:ext>
            </a:extLst>
          </p:cNvPr>
          <p:cNvSpPr txBox="1">
            <a:spLocks noChangeArrowheads="1"/>
          </p:cNvSpPr>
          <p:nvPr/>
        </p:nvSpPr>
        <p:spPr bwMode="auto">
          <a:xfrm>
            <a:off x="5638800" y="3581400"/>
            <a:ext cx="1524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1400" b="1">
                <a:solidFill>
                  <a:srgbClr val="000000"/>
                </a:solidFill>
                <a:latin typeface="Arial" panose="020B0604020202020204" pitchFamily="34" charset="0"/>
              </a:rPr>
              <a:t>FORNICATION</a:t>
            </a:r>
          </a:p>
        </p:txBody>
      </p:sp>
      <p:sp>
        <p:nvSpPr>
          <p:cNvPr id="173086" name="Rectangle 30">
            <a:extLst>
              <a:ext uri="{FF2B5EF4-FFF2-40B4-BE49-F238E27FC236}">
                <a16:creationId xmlns:a16="http://schemas.microsoft.com/office/drawing/2014/main" id="{B7A3C111-FF13-4E25-B812-9EB13607C69D}"/>
              </a:ext>
            </a:extLst>
          </p:cNvPr>
          <p:cNvSpPr>
            <a:spLocks noChangeArrowheads="1"/>
          </p:cNvSpPr>
          <p:nvPr/>
        </p:nvSpPr>
        <p:spPr bwMode="auto">
          <a:xfrm>
            <a:off x="3505200" y="3657600"/>
            <a:ext cx="11557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50000"/>
              </a:spcBef>
              <a:spcAft>
                <a:spcPct val="0"/>
              </a:spcAft>
            </a:pPr>
            <a:r>
              <a:rPr lang="en-US" altLang="en-US" sz="1100" b="1">
                <a:solidFill>
                  <a:srgbClr val="000000"/>
                </a:solidFill>
                <a:latin typeface="Arial" panose="020B0604020202020204" pitchFamily="34" charset="0"/>
              </a:rPr>
              <a:t>FORNICATION</a:t>
            </a:r>
          </a:p>
        </p:txBody>
      </p:sp>
      <p:sp>
        <p:nvSpPr>
          <p:cNvPr id="173087" name="Rectangle 31">
            <a:extLst>
              <a:ext uri="{FF2B5EF4-FFF2-40B4-BE49-F238E27FC236}">
                <a16:creationId xmlns:a16="http://schemas.microsoft.com/office/drawing/2014/main" id="{6DB642B7-24CE-4BE0-BEC0-EA161C8E5ED3}"/>
              </a:ext>
            </a:extLst>
          </p:cNvPr>
          <p:cNvSpPr>
            <a:spLocks noChangeArrowheads="1"/>
          </p:cNvSpPr>
          <p:nvPr/>
        </p:nvSpPr>
        <p:spPr bwMode="auto">
          <a:xfrm>
            <a:off x="8229600" y="3657600"/>
            <a:ext cx="11557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50000"/>
              </a:spcBef>
              <a:spcAft>
                <a:spcPct val="0"/>
              </a:spcAft>
            </a:pPr>
            <a:r>
              <a:rPr lang="en-US" altLang="en-US" sz="1100" b="1">
                <a:solidFill>
                  <a:srgbClr val="000000"/>
                </a:solidFill>
                <a:latin typeface="Arial" panose="020B0604020202020204" pitchFamily="34" charset="0"/>
              </a:rPr>
              <a:t>FORNICATION</a:t>
            </a:r>
          </a:p>
        </p:txBody>
      </p:sp>
      <p:sp>
        <p:nvSpPr>
          <p:cNvPr id="173088" name="Rectangle 32">
            <a:extLst>
              <a:ext uri="{FF2B5EF4-FFF2-40B4-BE49-F238E27FC236}">
                <a16:creationId xmlns:a16="http://schemas.microsoft.com/office/drawing/2014/main" id="{C5BDC0C2-6275-4E42-A359-9580FE12846C}"/>
              </a:ext>
            </a:extLst>
          </p:cNvPr>
          <p:cNvSpPr>
            <a:spLocks noChangeArrowheads="1"/>
          </p:cNvSpPr>
          <p:nvPr/>
        </p:nvSpPr>
        <p:spPr bwMode="auto">
          <a:xfrm>
            <a:off x="1981200" y="3657600"/>
            <a:ext cx="11557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50000"/>
              </a:spcBef>
              <a:spcAft>
                <a:spcPct val="0"/>
              </a:spcAft>
            </a:pPr>
            <a:r>
              <a:rPr lang="en-US" altLang="en-US" sz="1100" b="1">
                <a:solidFill>
                  <a:srgbClr val="000000"/>
                </a:solidFill>
                <a:latin typeface="Arial" panose="020B0604020202020204" pitchFamily="34" charset="0"/>
              </a:rPr>
              <a:t>FORNICATION</a:t>
            </a:r>
          </a:p>
        </p:txBody>
      </p:sp>
      <p:sp>
        <p:nvSpPr>
          <p:cNvPr id="173089" name="Text Box 33">
            <a:extLst>
              <a:ext uri="{FF2B5EF4-FFF2-40B4-BE49-F238E27FC236}">
                <a16:creationId xmlns:a16="http://schemas.microsoft.com/office/drawing/2014/main" id="{F2B0D4BE-0DC8-4F22-8DA6-79D709285564}"/>
              </a:ext>
            </a:extLst>
          </p:cNvPr>
          <p:cNvSpPr txBox="1">
            <a:spLocks noChangeArrowheads="1"/>
          </p:cNvSpPr>
          <p:nvPr/>
        </p:nvSpPr>
        <p:spPr bwMode="auto">
          <a:xfrm>
            <a:off x="4419600" y="7467600"/>
            <a:ext cx="1143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1000" b="1">
                <a:solidFill>
                  <a:srgbClr val="000000"/>
                </a:solidFill>
                <a:latin typeface="Arial" panose="020B0604020202020204" pitchFamily="34" charset="0"/>
              </a:rPr>
              <a:t>FORNICATION</a:t>
            </a:r>
            <a:endParaRPr lang="en-US" altLang="en-US" sz="1000">
              <a:solidFill>
                <a:srgbClr val="000000"/>
              </a:solidFill>
              <a:latin typeface="Arial" panose="020B0604020202020204" pitchFamily="34" charset="0"/>
            </a:endParaRPr>
          </a:p>
        </p:txBody>
      </p:sp>
    </p:spTree>
    <p:extLst>
      <p:ext uri="{BB962C8B-B14F-4D97-AF65-F5344CB8AC3E}">
        <p14:creationId xmlns:p14="http://schemas.microsoft.com/office/powerpoint/2010/main" val="42945356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3058"/>
                                        </p:tgtEl>
                                        <p:attrNameLst>
                                          <p:attrName>style.visibility</p:attrName>
                                        </p:attrNameLst>
                                      </p:cBhvr>
                                      <p:to>
                                        <p:strVal val="visible"/>
                                      </p:to>
                                    </p:set>
                                    <p:animEffect transition="in" filter="dissolve">
                                      <p:cBhvr>
                                        <p:cTn id="7" dur="500"/>
                                        <p:tgtEl>
                                          <p:spTgt spid="173058"/>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73081">
                                            <p:txEl>
                                              <p:pRg st="0" end="0"/>
                                            </p:txEl>
                                          </p:spTgt>
                                        </p:tgtEl>
                                        <p:attrNameLst>
                                          <p:attrName>style.visibility</p:attrName>
                                        </p:attrNameLst>
                                      </p:cBhvr>
                                      <p:to>
                                        <p:strVal val="visible"/>
                                      </p:to>
                                    </p:set>
                                    <p:animEffect transition="in" filter="dissolve">
                                      <p:cBhvr>
                                        <p:cTn id="11" dur="500"/>
                                        <p:tgtEl>
                                          <p:spTgt spid="173081">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173068">
                                            <p:txEl>
                                              <p:pRg st="0" end="0"/>
                                            </p:txEl>
                                          </p:spTgt>
                                        </p:tgtEl>
                                        <p:attrNameLst>
                                          <p:attrName>style.visibility</p:attrName>
                                        </p:attrNameLst>
                                      </p:cBhvr>
                                      <p:to>
                                        <p:strVal val="visible"/>
                                      </p:to>
                                    </p:set>
                                    <p:animEffect transition="in" filter="wipe(left)">
                                      <p:cBhvr>
                                        <p:cTn id="16" dur="500"/>
                                        <p:tgtEl>
                                          <p:spTgt spid="173068">
                                            <p:txEl>
                                              <p:pRg st="0" end="0"/>
                                            </p:txEl>
                                          </p:spTgt>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73069"/>
                                        </p:tgtEl>
                                        <p:attrNameLst>
                                          <p:attrName>style.visibility</p:attrName>
                                        </p:attrNameLst>
                                      </p:cBhvr>
                                      <p:to>
                                        <p:strVal val="visible"/>
                                      </p:to>
                                    </p:set>
                                    <p:animEffect transition="in" filter="dissolve">
                                      <p:cBhvr>
                                        <p:cTn id="20" dur="500"/>
                                        <p:tgtEl>
                                          <p:spTgt spid="173069"/>
                                        </p:tgtEl>
                                      </p:cBhvr>
                                    </p:animEffect>
                                  </p:childTnLst>
                                </p:cTn>
                              </p:par>
                            </p:childTnLst>
                          </p:cTn>
                        </p:par>
                        <p:par>
                          <p:cTn id="21" fill="hold" nodeType="afterGroup">
                            <p:stCondLst>
                              <p:cond delay="1000"/>
                            </p:stCondLst>
                            <p:childTnLst>
                              <p:par>
                                <p:cTn id="22" presetID="22" presetClass="entr" presetSubtype="8" fill="hold" nodeType="afterEffect">
                                  <p:stCondLst>
                                    <p:cond delay="0"/>
                                  </p:stCondLst>
                                  <p:childTnLst>
                                    <p:set>
                                      <p:cBhvr>
                                        <p:cTn id="23" dur="1" fill="hold">
                                          <p:stCondLst>
                                            <p:cond delay="0"/>
                                          </p:stCondLst>
                                        </p:cTn>
                                        <p:tgtEl>
                                          <p:spTgt spid="173079">
                                            <p:txEl>
                                              <p:pRg st="0" end="0"/>
                                            </p:txEl>
                                          </p:spTgt>
                                        </p:tgtEl>
                                        <p:attrNameLst>
                                          <p:attrName>style.visibility</p:attrName>
                                        </p:attrNameLst>
                                      </p:cBhvr>
                                      <p:to>
                                        <p:strVal val="visible"/>
                                      </p:to>
                                    </p:set>
                                    <p:animEffect transition="in" filter="wipe(left)">
                                      <p:cBhvr>
                                        <p:cTn id="24" dur="500"/>
                                        <p:tgtEl>
                                          <p:spTgt spid="173079">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6" presetClass="entr" presetSubtype="16" fill="hold" nodeType="clickEffect">
                                  <p:stCondLst>
                                    <p:cond delay="0"/>
                                  </p:stCondLst>
                                  <p:childTnLst>
                                    <p:set>
                                      <p:cBhvr>
                                        <p:cTn id="28" dur="1" fill="hold">
                                          <p:stCondLst>
                                            <p:cond delay="0"/>
                                          </p:stCondLst>
                                        </p:cTn>
                                        <p:tgtEl>
                                          <p:spTgt spid="173080"/>
                                        </p:tgtEl>
                                        <p:attrNameLst>
                                          <p:attrName>style.visibility</p:attrName>
                                        </p:attrNameLst>
                                      </p:cBhvr>
                                      <p:to>
                                        <p:strVal val="visible"/>
                                      </p:to>
                                    </p:set>
                                    <p:animEffect transition="in" filter="circle(in)">
                                      <p:cBhvr>
                                        <p:cTn id="29" dur="500"/>
                                        <p:tgtEl>
                                          <p:spTgt spid="173080"/>
                                        </p:tgtEl>
                                      </p:cBhvr>
                                    </p:animEffect>
                                  </p:childTnLst>
                                </p:cTn>
                              </p:par>
                              <p:par>
                                <p:cTn id="30" presetID="1" presetClass="entr" presetSubtype="0" fill="hold" nodeType="withEffect">
                                  <p:stCondLst>
                                    <p:cond delay="0"/>
                                  </p:stCondLst>
                                  <p:childTnLst>
                                    <p:set>
                                      <p:cBhvr>
                                        <p:cTn id="31" dur="1" fill="hold">
                                          <p:stCondLst>
                                            <p:cond delay="0"/>
                                          </p:stCondLst>
                                        </p:cTn>
                                        <p:tgtEl>
                                          <p:spTgt spid="173085">
                                            <p:txEl>
                                              <p:pRg st="0" end="0"/>
                                            </p:txEl>
                                          </p:spTgt>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1" fill="hold" nodeType="clickEffect">
                                  <p:stCondLst>
                                    <p:cond delay="0"/>
                                  </p:stCondLst>
                                  <p:childTnLst>
                                    <p:set>
                                      <p:cBhvr>
                                        <p:cTn id="35" dur="1" fill="hold">
                                          <p:stCondLst>
                                            <p:cond delay="0"/>
                                          </p:stCondLst>
                                        </p:cTn>
                                        <p:tgtEl>
                                          <p:spTgt spid="173059">
                                            <p:txEl>
                                              <p:pRg st="0" end="0"/>
                                            </p:txEl>
                                          </p:spTgt>
                                        </p:tgtEl>
                                        <p:attrNameLst>
                                          <p:attrName>style.visibility</p:attrName>
                                        </p:attrNameLst>
                                      </p:cBhvr>
                                      <p:to>
                                        <p:strVal val="visible"/>
                                      </p:to>
                                    </p:set>
                                    <p:animEffect transition="in" filter="wipe(up)">
                                      <p:cBhvr>
                                        <p:cTn id="36" dur="500"/>
                                        <p:tgtEl>
                                          <p:spTgt spid="173059">
                                            <p:txEl>
                                              <p:pRg st="0" end="0"/>
                                            </p:txEl>
                                          </p:spTgt>
                                        </p:tgtEl>
                                      </p:cBhvr>
                                    </p:animEffect>
                                  </p:childTnLst>
                                </p:cTn>
                              </p:par>
                              <p:par>
                                <p:cTn id="37" presetID="22" presetClass="entr" presetSubtype="1" fill="hold" nodeType="withEffect">
                                  <p:stCondLst>
                                    <p:cond delay="0"/>
                                  </p:stCondLst>
                                  <p:childTnLst>
                                    <p:set>
                                      <p:cBhvr>
                                        <p:cTn id="38" dur="1" fill="hold">
                                          <p:stCondLst>
                                            <p:cond delay="0"/>
                                          </p:stCondLst>
                                        </p:cTn>
                                        <p:tgtEl>
                                          <p:spTgt spid="173059">
                                            <p:txEl>
                                              <p:pRg st="1" end="1"/>
                                            </p:txEl>
                                          </p:spTgt>
                                        </p:tgtEl>
                                        <p:attrNameLst>
                                          <p:attrName>style.visibility</p:attrName>
                                        </p:attrNameLst>
                                      </p:cBhvr>
                                      <p:to>
                                        <p:strVal val="visible"/>
                                      </p:to>
                                    </p:set>
                                    <p:animEffect transition="in" filter="wipe(up)">
                                      <p:cBhvr>
                                        <p:cTn id="39" dur="500"/>
                                        <p:tgtEl>
                                          <p:spTgt spid="173059">
                                            <p:txEl>
                                              <p:pRg st="1" end="1"/>
                                            </p:txEl>
                                          </p:spTgt>
                                        </p:tgtEl>
                                      </p:cBhvr>
                                    </p:animEffect>
                                  </p:childTnLst>
                                </p:cTn>
                              </p:par>
                              <p:par>
                                <p:cTn id="40" presetID="22" presetClass="entr" presetSubtype="1" fill="hold" nodeType="withEffect">
                                  <p:stCondLst>
                                    <p:cond delay="0"/>
                                  </p:stCondLst>
                                  <p:childTnLst>
                                    <p:set>
                                      <p:cBhvr>
                                        <p:cTn id="41" dur="1" fill="hold">
                                          <p:stCondLst>
                                            <p:cond delay="0"/>
                                          </p:stCondLst>
                                        </p:cTn>
                                        <p:tgtEl>
                                          <p:spTgt spid="173059">
                                            <p:txEl>
                                              <p:pRg st="2" end="2"/>
                                            </p:txEl>
                                          </p:spTgt>
                                        </p:tgtEl>
                                        <p:attrNameLst>
                                          <p:attrName>style.visibility</p:attrName>
                                        </p:attrNameLst>
                                      </p:cBhvr>
                                      <p:to>
                                        <p:strVal val="visible"/>
                                      </p:to>
                                    </p:set>
                                    <p:animEffect transition="in" filter="wipe(up)">
                                      <p:cBhvr>
                                        <p:cTn id="42" dur="500"/>
                                        <p:tgtEl>
                                          <p:spTgt spid="173059">
                                            <p:txEl>
                                              <p:pRg st="2" end="2"/>
                                            </p:txEl>
                                          </p:spTgt>
                                        </p:tgtEl>
                                      </p:cBhvr>
                                    </p:animEffect>
                                  </p:childTnLst>
                                </p:cTn>
                              </p:par>
                              <p:par>
                                <p:cTn id="43" presetID="22" presetClass="entr" presetSubtype="1" fill="hold" nodeType="withEffect">
                                  <p:stCondLst>
                                    <p:cond delay="0"/>
                                  </p:stCondLst>
                                  <p:childTnLst>
                                    <p:set>
                                      <p:cBhvr>
                                        <p:cTn id="44" dur="1" fill="hold">
                                          <p:stCondLst>
                                            <p:cond delay="0"/>
                                          </p:stCondLst>
                                        </p:cTn>
                                        <p:tgtEl>
                                          <p:spTgt spid="173059">
                                            <p:txEl>
                                              <p:pRg st="3" end="3"/>
                                            </p:txEl>
                                          </p:spTgt>
                                        </p:tgtEl>
                                        <p:attrNameLst>
                                          <p:attrName>style.visibility</p:attrName>
                                        </p:attrNameLst>
                                      </p:cBhvr>
                                      <p:to>
                                        <p:strVal val="visible"/>
                                      </p:to>
                                    </p:set>
                                    <p:animEffect transition="in" filter="wipe(up)">
                                      <p:cBhvr>
                                        <p:cTn id="45" dur="500"/>
                                        <p:tgtEl>
                                          <p:spTgt spid="173059">
                                            <p:txEl>
                                              <p:pRg st="3" end="3"/>
                                            </p:txEl>
                                          </p:spTgt>
                                        </p:tgtEl>
                                      </p:cBhvr>
                                    </p:animEffect>
                                  </p:childTnLst>
                                </p:cTn>
                              </p:par>
                              <p:par>
                                <p:cTn id="46" presetID="22" presetClass="entr" presetSubtype="8" fill="hold" nodeType="withEffect">
                                  <p:stCondLst>
                                    <p:cond delay="0"/>
                                  </p:stCondLst>
                                  <p:childTnLst>
                                    <p:set>
                                      <p:cBhvr>
                                        <p:cTn id="47" dur="1" fill="hold">
                                          <p:stCondLst>
                                            <p:cond delay="0"/>
                                          </p:stCondLst>
                                        </p:cTn>
                                        <p:tgtEl>
                                          <p:spTgt spid="173060"/>
                                        </p:tgtEl>
                                        <p:attrNameLst>
                                          <p:attrName>style.visibility</p:attrName>
                                        </p:attrNameLst>
                                      </p:cBhvr>
                                      <p:to>
                                        <p:strVal val="visible"/>
                                      </p:to>
                                    </p:set>
                                    <p:animEffect transition="in" filter="wipe(left)">
                                      <p:cBhvr>
                                        <p:cTn id="48" dur="500"/>
                                        <p:tgtEl>
                                          <p:spTgt spid="173060"/>
                                        </p:tgtEl>
                                      </p:cBhvr>
                                    </p:animEffect>
                                  </p:childTnLst>
                                </p:cTn>
                              </p:par>
                            </p:childTnLst>
                          </p:cTn>
                        </p:par>
                        <p:par>
                          <p:cTn id="49" fill="hold" nodeType="afterGroup">
                            <p:stCondLst>
                              <p:cond delay="500"/>
                            </p:stCondLst>
                            <p:childTnLst>
                              <p:par>
                                <p:cTn id="50" presetID="22" presetClass="entr" presetSubtype="8" fill="hold" nodeType="afterEffect">
                                  <p:stCondLst>
                                    <p:cond delay="0"/>
                                  </p:stCondLst>
                                  <p:childTnLst>
                                    <p:set>
                                      <p:cBhvr>
                                        <p:cTn id="51" dur="1" fill="hold">
                                          <p:stCondLst>
                                            <p:cond delay="0"/>
                                          </p:stCondLst>
                                        </p:cTn>
                                        <p:tgtEl>
                                          <p:spTgt spid="173064">
                                            <p:txEl>
                                              <p:pRg st="0" end="0"/>
                                            </p:txEl>
                                          </p:spTgt>
                                        </p:tgtEl>
                                        <p:attrNameLst>
                                          <p:attrName>style.visibility</p:attrName>
                                        </p:attrNameLst>
                                      </p:cBhvr>
                                      <p:to>
                                        <p:strVal val="visible"/>
                                      </p:to>
                                    </p:set>
                                    <p:animEffect transition="in" filter="wipe(left)">
                                      <p:cBhvr>
                                        <p:cTn id="52" dur="500"/>
                                        <p:tgtEl>
                                          <p:spTgt spid="173064">
                                            <p:txEl>
                                              <p:pRg st="0" end="0"/>
                                            </p:txEl>
                                          </p:spTgt>
                                        </p:tgtEl>
                                      </p:cBhvr>
                                    </p:animEffect>
                                  </p:childTnLst>
                                </p:cTn>
                              </p:par>
                            </p:childTnLst>
                          </p:cTn>
                        </p:par>
                        <p:par>
                          <p:cTn id="53" fill="hold" nodeType="afterGroup">
                            <p:stCondLst>
                              <p:cond delay="1000"/>
                            </p:stCondLst>
                            <p:childTnLst>
                              <p:par>
                                <p:cTn id="54" presetID="22" presetClass="entr" presetSubtype="8" fill="hold" nodeType="afterEffect">
                                  <p:stCondLst>
                                    <p:cond delay="0"/>
                                  </p:stCondLst>
                                  <p:childTnLst>
                                    <p:set>
                                      <p:cBhvr>
                                        <p:cTn id="55" dur="1" fill="hold">
                                          <p:stCondLst>
                                            <p:cond delay="0"/>
                                          </p:stCondLst>
                                        </p:cTn>
                                        <p:tgtEl>
                                          <p:spTgt spid="173067">
                                            <p:txEl>
                                              <p:pRg st="0" end="0"/>
                                            </p:txEl>
                                          </p:spTgt>
                                        </p:tgtEl>
                                        <p:attrNameLst>
                                          <p:attrName>style.visibility</p:attrName>
                                        </p:attrNameLst>
                                      </p:cBhvr>
                                      <p:to>
                                        <p:strVal val="visible"/>
                                      </p:to>
                                    </p:set>
                                    <p:animEffect transition="in" filter="wipe(left)">
                                      <p:cBhvr>
                                        <p:cTn id="56" dur="500"/>
                                        <p:tgtEl>
                                          <p:spTgt spid="173067">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8" fill="hold" nodeType="clickEffect">
                                  <p:stCondLst>
                                    <p:cond delay="0"/>
                                  </p:stCondLst>
                                  <p:childTnLst>
                                    <p:set>
                                      <p:cBhvr>
                                        <p:cTn id="60" dur="1" fill="hold">
                                          <p:stCondLst>
                                            <p:cond delay="0"/>
                                          </p:stCondLst>
                                        </p:cTn>
                                        <p:tgtEl>
                                          <p:spTgt spid="173066">
                                            <p:txEl>
                                              <p:pRg st="0" end="0"/>
                                            </p:txEl>
                                          </p:spTgt>
                                        </p:tgtEl>
                                        <p:attrNameLst>
                                          <p:attrName>style.visibility</p:attrName>
                                        </p:attrNameLst>
                                      </p:cBhvr>
                                      <p:to>
                                        <p:strVal val="visible"/>
                                      </p:to>
                                    </p:set>
                                    <p:animEffect transition="in" filter="wipe(left)">
                                      <p:cBhvr>
                                        <p:cTn id="61" dur="500"/>
                                        <p:tgtEl>
                                          <p:spTgt spid="173066">
                                            <p:txEl>
                                              <p:pRg st="0" end="0"/>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8" fill="hold" nodeType="clickEffect">
                                  <p:stCondLst>
                                    <p:cond delay="0"/>
                                  </p:stCondLst>
                                  <p:childTnLst>
                                    <p:set>
                                      <p:cBhvr>
                                        <p:cTn id="65" dur="1" fill="hold">
                                          <p:stCondLst>
                                            <p:cond delay="0"/>
                                          </p:stCondLst>
                                        </p:cTn>
                                        <p:tgtEl>
                                          <p:spTgt spid="173073">
                                            <p:txEl>
                                              <p:pRg st="0" end="0"/>
                                            </p:txEl>
                                          </p:spTgt>
                                        </p:tgtEl>
                                        <p:attrNameLst>
                                          <p:attrName>style.visibility</p:attrName>
                                        </p:attrNameLst>
                                      </p:cBhvr>
                                      <p:to>
                                        <p:strVal val="visible"/>
                                      </p:to>
                                    </p:set>
                                    <p:animEffect transition="in" filter="wipe(left)">
                                      <p:cBhvr>
                                        <p:cTn id="66" dur="500"/>
                                        <p:tgtEl>
                                          <p:spTgt spid="173073">
                                            <p:txEl>
                                              <p:pRg st="0" end="0"/>
                                            </p:txEl>
                                          </p:spTgt>
                                        </p:tgtEl>
                                      </p:cBhvr>
                                    </p:animEffect>
                                  </p:childTnLst>
                                </p:cTn>
                              </p:par>
                              <p:par>
                                <p:cTn id="67" presetID="1" presetClass="entr" presetSubtype="0" fill="hold" nodeType="withEffect">
                                  <p:stCondLst>
                                    <p:cond delay="0"/>
                                  </p:stCondLst>
                                  <p:childTnLst>
                                    <p:set>
                                      <p:cBhvr>
                                        <p:cTn id="68" dur="1" fill="hold">
                                          <p:stCondLst>
                                            <p:cond delay="0"/>
                                          </p:stCondLst>
                                        </p:cTn>
                                        <p:tgtEl>
                                          <p:spTgt spid="173083"/>
                                        </p:tgtEl>
                                        <p:attrNameLst>
                                          <p:attrName>style.visibility</p:attrName>
                                        </p:attrNameLst>
                                      </p:cBhvr>
                                      <p:to>
                                        <p:strVal val="visible"/>
                                      </p:to>
                                    </p:set>
                                  </p:childTnLst>
                                </p:cTn>
                              </p:par>
                            </p:childTnLst>
                          </p:cTn>
                        </p:par>
                        <p:par>
                          <p:cTn id="69" fill="hold" nodeType="afterGroup">
                            <p:stCondLst>
                              <p:cond delay="500"/>
                            </p:stCondLst>
                            <p:childTnLst>
                              <p:par>
                                <p:cTn id="70" presetID="6" presetClass="entr" presetSubtype="16" fill="hold" nodeType="afterEffect">
                                  <p:stCondLst>
                                    <p:cond delay="0"/>
                                  </p:stCondLst>
                                  <p:childTnLst>
                                    <p:set>
                                      <p:cBhvr>
                                        <p:cTn id="71" dur="1" fill="hold">
                                          <p:stCondLst>
                                            <p:cond delay="0"/>
                                          </p:stCondLst>
                                        </p:cTn>
                                        <p:tgtEl>
                                          <p:spTgt spid="173078"/>
                                        </p:tgtEl>
                                        <p:attrNameLst>
                                          <p:attrName>style.visibility</p:attrName>
                                        </p:attrNameLst>
                                      </p:cBhvr>
                                      <p:to>
                                        <p:strVal val="visible"/>
                                      </p:to>
                                    </p:set>
                                    <p:animEffect transition="in" filter="circle(in)">
                                      <p:cBhvr>
                                        <p:cTn id="72" dur="500"/>
                                        <p:tgtEl>
                                          <p:spTgt spid="173078"/>
                                        </p:tgtEl>
                                      </p:cBhvr>
                                    </p:animEffect>
                                  </p:childTnLst>
                                </p:cTn>
                              </p:par>
                              <p:par>
                                <p:cTn id="73" presetID="1" presetClass="entr" presetSubtype="0" fill="hold" nodeType="withEffect">
                                  <p:stCondLst>
                                    <p:cond delay="0"/>
                                  </p:stCondLst>
                                  <p:childTnLst>
                                    <p:set>
                                      <p:cBhvr>
                                        <p:cTn id="74" dur="1" fill="hold">
                                          <p:stCondLst>
                                            <p:cond delay="0"/>
                                          </p:stCondLst>
                                        </p:cTn>
                                        <p:tgtEl>
                                          <p:spTgt spid="173086">
                                            <p:txEl>
                                              <p:pRg st="0" end="0"/>
                                            </p:txEl>
                                          </p:spTgt>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22" presetClass="entr" presetSubtype="1" fill="hold" nodeType="clickEffect">
                                  <p:stCondLst>
                                    <p:cond delay="0"/>
                                  </p:stCondLst>
                                  <p:childTnLst>
                                    <p:set>
                                      <p:cBhvr>
                                        <p:cTn id="78" dur="1" fill="hold">
                                          <p:stCondLst>
                                            <p:cond delay="0"/>
                                          </p:stCondLst>
                                        </p:cTn>
                                        <p:tgtEl>
                                          <p:spTgt spid="173061">
                                            <p:txEl>
                                              <p:pRg st="0" end="0"/>
                                            </p:txEl>
                                          </p:spTgt>
                                        </p:tgtEl>
                                        <p:attrNameLst>
                                          <p:attrName>style.visibility</p:attrName>
                                        </p:attrNameLst>
                                      </p:cBhvr>
                                      <p:to>
                                        <p:strVal val="visible"/>
                                      </p:to>
                                    </p:set>
                                    <p:animEffect transition="in" filter="wipe(up)">
                                      <p:cBhvr>
                                        <p:cTn id="79" dur="500"/>
                                        <p:tgtEl>
                                          <p:spTgt spid="173061">
                                            <p:txEl>
                                              <p:pRg st="0" end="0"/>
                                            </p:txEl>
                                          </p:spTgt>
                                        </p:tgtEl>
                                      </p:cBhvr>
                                    </p:animEffect>
                                  </p:childTnLst>
                                </p:cTn>
                              </p:par>
                              <p:par>
                                <p:cTn id="80" presetID="22" presetClass="entr" presetSubtype="1" fill="hold" nodeType="withEffect">
                                  <p:stCondLst>
                                    <p:cond delay="0"/>
                                  </p:stCondLst>
                                  <p:childTnLst>
                                    <p:set>
                                      <p:cBhvr>
                                        <p:cTn id="81" dur="1" fill="hold">
                                          <p:stCondLst>
                                            <p:cond delay="0"/>
                                          </p:stCondLst>
                                        </p:cTn>
                                        <p:tgtEl>
                                          <p:spTgt spid="173061">
                                            <p:txEl>
                                              <p:pRg st="1" end="1"/>
                                            </p:txEl>
                                          </p:spTgt>
                                        </p:tgtEl>
                                        <p:attrNameLst>
                                          <p:attrName>style.visibility</p:attrName>
                                        </p:attrNameLst>
                                      </p:cBhvr>
                                      <p:to>
                                        <p:strVal val="visible"/>
                                      </p:to>
                                    </p:set>
                                    <p:animEffect transition="in" filter="wipe(up)">
                                      <p:cBhvr>
                                        <p:cTn id="82" dur="500"/>
                                        <p:tgtEl>
                                          <p:spTgt spid="173061">
                                            <p:txEl>
                                              <p:pRg st="1" end="1"/>
                                            </p:txEl>
                                          </p:spTgt>
                                        </p:tgtEl>
                                      </p:cBhvr>
                                    </p:animEffect>
                                  </p:childTnLst>
                                </p:cTn>
                              </p:par>
                              <p:par>
                                <p:cTn id="83" presetID="22" presetClass="entr" presetSubtype="1" fill="hold" nodeType="withEffect">
                                  <p:stCondLst>
                                    <p:cond delay="0"/>
                                  </p:stCondLst>
                                  <p:childTnLst>
                                    <p:set>
                                      <p:cBhvr>
                                        <p:cTn id="84" dur="1" fill="hold">
                                          <p:stCondLst>
                                            <p:cond delay="0"/>
                                          </p:stCondLst>
                                        </p:cTn>
                                        <p:tgtEl>
                                          <p:spTgt spid="173061">
                                            <p:txEl>
                                              <p:pRg st="2" end="2"/>
                                            </p:txEl>
                                          </p:spTgt>
                                        </p:tgtEl>
                                        <p:attrNameLst>
                                          <p:attrName>style.visibility</p:attrName>
                                        </p:attrNameLst>
                                      </p:cBhvr>
                                      <p:to>
                                        <p:strVal val="visible"/>
                                      </p:to>
                                    </p:set>
                                    <p:animEffect transition="in" filter="wipe(up)">
                                      <p:cBhvr>
                                        <p:cTn id="85" dur="500"/>
                                        <p:tgtEl>
                                          <p:spTgt spid="173061">
                                            <p:txEl>
                                              <p:pRg st="2" end="2"/>
                                            </p:txEl>
                                          </p:spTgt>
                                        </p:tgtEl>
                                      </p:cBhvr>
                                    </p:animEffect>
                                  </p:childTnLst>
                                </p:cTn>
                              </p:par>
                              <p:par>
                                <p:cTn id="86" presetID="22" presetClass="entr" presetSubtype="1" fill="hold" nodeType="withEffect">
                                  <p:stCondLst>
                                    <p:cond delay="0"/>
                                  </p:stCondLst>
                                  <p:childTnLst>
                                    <p:set>
                                      <p:cBhvr>
                                        <p:cTn id="87" dur="1" fill="hold">
                                          <p:stCondLst>
                                            <p:cond delay="0"/>
                                          </p:stCondLst>
                                        </p:cTn>
                                        <p:tgtEl>
                                          <p:spTgt spid="173061">
                                            <p:txEl>
                                              <p:pRg st="3" end="3"/>
                                            </p:txEl>
                                          </p:spTgt>
                                        </p:tgtEl>
                                        <p:attrNameLst>
                                          <p:attrName>style.visibility</p:attrName>
                                        </p:attrNameLst>
                                      </p:cBhvr>
                                      <p:to>
                                        <p:strVal val="visible"/>
                                      </p:to>
                                    </p:set>
                                    <p:animEffect transition="in" filter="wipe(up)">
                                      <p:cBhvr>
                                        <p:cTn id="88" dur="500"/>
                                        <p:tgtEl>
                                          <p:spTgt spid="173061">
                                            <p:txEl>
                                              <p:pRg st="3" end="3"/>
                                            </p:txEl>
                                          </p:spTgt>
                                        </p:tgtEl>
                                      </p:cBhvr>
                                    </p:animEffect>
                                  </p:childTnLst>
                                </p:cTn>
                              </p:par>
                              <p:par>
                                <p:cTn id="89" presetID="1" presetClass="entr" presetSubtype="0" fill="hold" nodeType="withEffect">
                                  <p:stCondLst>
                                    <p:cond delay="0"/>
                                  </p:stCondLst>
                                  <p:childTnLst>
                                    <p:set>
                                      <p:cBhvr>
                                        <p:cTn id="90" dur="1" fill="hold">
                                          <p:stCondLst>
                                            <p:cond delay="0"/>
                                          </p:stCondLst>
                                        </p:cTn>
                                        <p:tgtEl>
                                          <p:spTgt spid="173084"/>
                                        </p:tgtEl>
                                        <p:attrNameLst>
                                          <p:attrName>style.visibility</p:attrName>
                                        </p:attrNameLst>
                                      </p:cBhvr>
                                      <p:to>
                                        <p:strVal val="visible"/>
                                      </p:to>
                                    </p:set>
                                  </p:childTnLst>
                                </p:cTn>
                              </p:par>
                            </p:childTnLst>
                          </p:cTn>
                        </p:par>
                        <p:par>
                          <p:cTn id="91" fill="hold" nodeType="afterGroup">
                            <p:stCondLst>
                              <p:cond delay="500"/>
                            </p:stCondLst>
                            <p:childTnLst>
                              <p:par>
                                <p:cTn id="92" presetID="9" presetClass="entr" presetSubtype="0" fill="hold" nodeType="afterEffect">
                                  <p:stCondLst>
                                    <p:cond delay="0"/>
                                  </p:stCondLst>
                                  <p:childTnLst>
                                    <p:set>
                                      <p:cBhvr>
                                        <p:cTn id="93" dur="1" fill="hold">
                                          <p:stCondLst>
                                            <p:cond delay="0"/>
                                          </p:stCondLst>
                                        </p:cTn>
                                        <p:tgtEl>
                                          <p:spTgt spid="173075">
                                            <p:txEl>
                                              <p:pRg st="0" end="0"/>
                                            </p:txEl>
                                          </p:spTgt>
                                        </p:tgtEl>
                                        <p:attrNameLst>
                                          <p:attrName>style.visibility</p:attrName>
                                        </p:attrNameLst>
                                      </p:cBhvr>
                                      <p:to>
                                        <p:strVal val="visible"/>
                                      </p:to>
                                    </p:set>
                                    <p:animEffect transition="in" filter="dissolve">
                                      <p:cBhvr>
                                        <p:cTn id="94" dur="500"/>
                                        <p:tgtEl>
                                          <p:spTgt spid="173075">
                                            <p:txEl>
                                              <p:pRg st="0" end="0"/>
                                            </p:txEl>
                                          </p:spTgt>
                                        </p:tgtEl>
                                      </p:cBhvr>
                                    </p:animEffect>
                                  </p:childTnLst>
                                </p:cTn>
                              </p:par>
                              <p:par>
                                <p:cTn id="95" presetID="22" presetClass="entr" presetSubtype="8" fill="hold" nodeType="withEffect">
                                  <p:stCondLst>
                                    <p:cond delay="0"/>
                                  </p:stCondLst>
                                  <p:childTnLst>
                                    <p:set>
                                      <p:cBhvr>
                                        <p:cTn id="96" dur="1" fill="hold">
                                          <p:stCondLst>
                                            <p:cond delay="0"/>
                                          </p:stCondLst>
                                        </p:cTn>
                                        <p:tgtEl>
                                          <p:spTgt spid="173062"/>
                                        </p:tgtEl>
                                        <p:attrNameLst>
                                          <p:attrName>style.visibility</p:attrName>
                                        </p:attrNameLst>
                                      </p:cBhvr>
                                      <p:to>
                                        <p:strVal val="visible"/>
                                      </p:to>
                                    </p:set>
                                    <p:animEffect transition="in" filter="wipe(left)">
                                      <p:cBhvr>
                                        <p:cTn id="97" dur="500"/>
                                        <p:tgtEl>
                                          <p:spTgt spid="173062"/>
                                        </p:tgtEl>
                                      </p:cBhvr>
                                    </p:animEffect>
                                  </p:childTnLst>
                                </p:cTn>
                              </p:par>
                              <p:par>
                                <p:cTn id="98" presetID="22" presetClass="entr" presetSubtype="8" fill="hold" nodeType="withEffect">
                                  <p:stCondLst>
                                    <p:cond delay="0"/>
                                  </p:stCondLst>
                                  <p:childTnLst>
                                    <p:set>
                                      <p:cBhvr>
                                        <p:cTn id="99" dur="1" fill="hold">
                                          <p:stCondLst>
                                            <p:cond delay="0"/>
                                          </p:stCondLst>
                                        </p:cTn>
                                        <p:tgtEl>
                                          <p:spTgt spid="173063"/>
                                        </p:tgtEl>
                                        <p:attrNameLst>
                                          <p:attrName>style.visibility</p:attrName>
                                        </p:attrNameLst>
                                      </p:cBhvr>
                                      <p:to>
                                        <p:strVal val="visible"/>
                                      </p:to>
                                    </p:set>
                                    <p:animEffect transition="in" filter="wipe(left)">
                                      <p:cBhvr>
                                        <p:cTn id="100" dur="500"/>
                                        <p:tgtEl>
                                          <p:spTgt spid="173063"/>
                                        </p:tgtEl>
                                      </p:cBhvr>
                                    </p:animEffect>
                                  </p:childTnLst>
                                </p:cTn>
                              </p:par>
                            </p:childTnLst>
                          </p:cTn>
                        </p:par>
                        <p:par>
                          <p:cTn id="101" fill="hold" nodeType="afterGroup">
                            <p:stCondLst>
                              <p:cond delay="1000"/>
                            </p:stCondLst>
                            <p:childTnLst>
                              <p:par>
                                <p:cTn id="102" presetID="22" presetClass="entr" presetSubtype="8" fill="hold" nodeType="afterEffect">
                                  <p:stCondLst>
                                    <p:cond delay="0"/>
                                  </p:stCondLst>
                                  <p:childTnLst>
                                    <p:set>
                                      <p:cBhvr>
                                        <p:cTn id="103" dur="1" fill="hold">
                                          <p:stCondLst>
                                            <p:cond delay="0"/>
                                          </p:stCondLst>
                                        </p:cTn>
                                        <p:tgtEl>
                                          <p:spTgt spid="173065">
                                            <p:txEl>
                                              <p:pRg st="0" end="0"/>
                                            </p:txEl>
                                          </p:spTgt>
                                        </p:tgtEl>
                                        <p:attrNameLst>
                                          <p:attrName>style.visibility</p:attrName>
                                        </p:attrNameLst>
                                      </p:cBhvr>
                                      <p:to>
                                        <p:strVal val="visible"/>
                                      </p:to>
                                    </p:set>
                                    <p:animEffect transition="in" filter="wipe(left)">
                                      <p:cBhvr>
                                        <p:cTn id="104" dur="500"/>
                                        <p:tgtEl>
                                          <p:spTgt spid="173065">
                                            <p:txEl>
                                              <p:pRg st="0" end="0"/>
                                            </p:txEl>
                                          </p:spTgt>
                                        </p:tgtEl>
                                      </p:cBhvr>
                                    </p:animEffec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 presetClass="entr" presetSubtype="0" fill="hold" nodeType="clickEffect">
                                  <p:stCondLst>
                                    <p:cond delay="0"/>
                                  </p:stCondLst>
                                  <p:childTnLst>
                                    <p:set>
                                      <p:cBhvr>
                                        <p:cTn id="108" dur="1" fill="hold">
                                          <p:stCondLst>
                                            <p:cond delay="0"/>
                                          </p:stCondLst>
                                        </p:cTn>
                                        <p:tgtEl>
                                          <p:spTgt spid="173070"/>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73082"/>
                                        </p:tgtEl>
                                        <p:attrNameLst>
                                          <p:attrName>style.visibility</p:attrName>
                                        </p:attrNameLst>
                                      </p:cBhvr>
                                      <p:to>
                                        <p:strVal val="visible"/>
                                      </p:to>
                                    </p:set>
                                  </p:childTnLst>
                                </p:cTn>
                              </p:par>
                            </p:childTnLst>
                          </p:cTn>
                        </p:par>
                        <p:par>
                          <p:cTn id="111" fill="hold" nodeType="afterGroup">
                            <p:stCondLst>
                              <p:cond delay="0"/>
                            </p:stCondLst>
                            <p:childTnLst>
                              <p:par>
                                <p:cTn id="112" presetID="22" presetClass="entr" presetSubtype="8" fill="hold" nodeType="afterEffect">
                                  <p:stCondLst>
                                    <p:cond delay="0"/>
                                  </p:stCondLst>
                                  <p:childTnLst>
                                    <p:set>
                                      <p:cBhvr>
                                        <p:cTn id="113" dur="1" fill="hold">
                                          <p:stCondLst>
                                            <p:cond delay="0"/>
                                          </p:stCondLst>
                                        </p:cTn>
                                        <p:tgtEl>
                                          <p:spTgt spid="173071">
                                            <p:txEl>
                                              <p:pRg st="0" end="0"/>
                                            </p:txEl>
                                          </p:spTgt>
                                        </p:tgtEl>
                                        <p:attrNameLst>
                                          <p:attrName>style.visibility</p:attrName>
                                        </p:attrNameLst>
                                      </p:cBhvr>
                                      <p:to>
                                        <p:strVal val="visible"/>
                                      </p:to>
                                    </p:set>
                                    <p:animEffect transition="in" filter="wipe(left)">
                                      <p:cBhvr>
                                        <p:cTn id="114" dur="500"/>
                                        <p:tgtEl>
                                          <p:spTgt spid="173071">
                                            <p:txEl>
                                              <p:pRg st="0" end="0"/>
                                            </p:txEl>
                                          </p:spTgt>
                                        </p:tgtEl>
                                      </p:cBhvr>
                                    </p:animEffec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6" presetClass="entr" presetSubtype="16" fill="hold" nodeType="clickEffect">
                                  <p:stCondLst>
                                    <p:cond delay="0"/>
                                  </p:stCondLst>
                                  <p:childTnLst>
                                    <p:set>
                                      <p:cBhvr>
                                        <p:cTn id="118" dur="1" fill="hold">
                                          <p:stCondLst>
                                            <p:cond delay="0"/>
                                          </p:stCondLst>
                                        </p:cTn>
                                        <p:tgtEl>
                                          <p:spTgt spid="173077"/>
                                        </p:tgtEl>
                                        <p:attrNameLst>
                                          <p:attrName>style.visibility</p:attrName>
                                        </p:attrNameLst>
                                      </p:cBhvr>
                                      <p:to>
                                        <p:strVal val="visible"/>
                                      </p:to>
                                    </p:set>
                                    <p:animEffect transition="in" filter="circle(in)">
                                      <p:cBhvr>
                                        <p:cTn id="119" dur="500"/>
                                        <p:tgtEl>
                                          <p:spTgt spid="173077"/>
                                        </p:tgtEl>
                                      </p:cBhvr>
                                    </p:animEffect>
                                  </p:childTnLst>
                                </p:cTn>
                              </p:par>
                              <p:par>
                                <p:cTn id="120" presetID="1" presetClass="entr" presetSubtype="0" fill="hold" nodeType="withEffect">
                                  <p:stCondLst>
                                    <p:cond delay="0"/>
                                  </p:stCondLst>
                                  <p:childTnLst>
                                    <p:set>
                                      <p:cBhvr>
                                        <p:cTn id="121" dur="1" fill="hold">
                                          <p:stCondLst>
                                            <p:cond delay="0"/>
                                          </p:stCondLst>
                                        </p:cTn>
                                        <p:tgtEl>
                                          <p:spTgt spid="173087">
                                            <p:txEl>
                                              <p:pRg st="0" end="0"/>
                                            </p:txEl>
                                          </p:spTgt>
                                        </p:tgtEl>
                                        <p:attrNameLst>
                                          <p:attrName>style.visibility</p:attrName>
                                        </p:attrNameLst>
                                      </p:cBhvr>
                                      <p:to>
                                        <p:strVal val="visible"/>
                                      </p:to>
                                    </p:se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1" presetClass="entr" presetSubtype="0" fill="hold" nodeType="clickEffect">
                                  <p:stCondLst>
                                    <p:cond delay="0"/>
                                  </p:stCondLst>
                                  <p:childTnLst>
                                    <p:set>
                                      <p:cBhvr>
                                        <p:cTn id="125" dur="1000">
                                          <p:stCondLst>
                                            <p:cond delay="0"/>
                                          </p:stCondLst>
                                        </p:cTn>
                                        <p:tgtEl>
                                          <p:spTgt spid="173061">
                                            <p:txEl>
                                              <p:pRg st="0" end="0"/>
                                            </p:txEl>
                                          </p:spTgt>
                                        </p:tgtEl>
                                        <p:attrNameLst>
                                          <p:attrName>style.visibility</p:attrName>
                                        </p:attrNameLst>
                                      </p:cBhvr>
                                      <p:to>
                                        <p:strVal val="visible"/>
                                      </p:to>
                                    </p:set>
                                  </p:childTnLst>
                                </p:cTn>
                              </p:par>
                              <p:par>
                                <p:cTn id="126" presetID="11" presetClass="entr" presetSubtype="0" fill="hold" nodeType="withEffect">
                                  <p:stCondLst>
                                    <p:cond delay="0"/>
                                  </p:stCondLst>
                                  <p:childTnLst>
                                    <p:set>
                                      <p:cBhvr>
                                        <p:cTn id="127" dur="1000">
                                          <p:stCondLst>
                                            <p:cond delay="0"/>
                                          </p:stCondLst>
                                        </p:cTn>
                                        <p:tgtEl>
                                          <p:spTgt spid="173061">
                                            <p:txEl>
                                              <p:pRg st="1" end="1"/>
                                            </p:txEl>
                                          </p:spTgt>
                                        </p:tgtEl>
                                        <p:attrNameLst>
                                          <p:attrName>style.visibility</p:attrName>
                                        </p:attrNameLst>
                                      </p:cBhvr>
                                      <p:to>
                                        <p:strVal val="visible"/>
                                      </p:to>
                                    </p:set>
                                  </p:childTnLst>
                                </p:cTn>
                              </p:par>
                              <p:par>
                                <p:cTn id="128" presetID="11" presetClass="entr" presetSubtype="0" fill="hold" nodeType="withEffect">
                                  <p:stCondLst>
                                    <p:cond delay="0"/>
                                  </p:stCondLst>
                                  <p:childTnLst>
                                    <p:set>
                                      <p:cBhvr>
                                        <p:cTn id="129" dur="1000">
                                          <p:stCondLst>
                                            <p:cond delay="0"/>
                                          </p:stCondLst>
                                        </p:cTn>
                                        <p:tgtEl>
                                          <p:spTgt spid="173061">
                                            <p:txEl>
                                              <p:pRg st="2" end="2"/>
                                            </p:txEl>
                                          </p:spTgt>
                                        </p:tgtEl>
                                        <p:attrNameLst>
                                          <p:attrName>style.visibility</p:attrName>
                                        </p:attrNameLst>
                                      </p:cBhvr>
                                      <p:to>
                                        <p:strVal val="visible"/>
                                      </p:to>
                                    </p:set>
                                  </p:childTnLst>
                                </p:cTn>
                              </p:par>
                              <p:par>
                                <p:cTn id="130" presetID="11" presetClass="entr" presetSubtype="0" fill="hold" nodeType="withEffect">
                                  <p:stCondLst>
                                    <p:cond delay="0"/>
                                  </p:stCondLst>
                                  <p:childTnLst>
                                    <p:set>
                                      <p:cBhvr>
                                        <p:cTn id="131" dur="1000">
                                          <p:stCondLst>
                                            <p:cond delay="0"/>
                                          </p:stCondLst>
                                        </p:cTn>
                                        <p:tgtEl>
                                          <p:spTgt spid="173061">
                                            <p:txEl>
                                              <p:pRg st="3" end="3"/>
                                            </p:txEl>
                                          </p:spTgt>
                                        </p:tgtEl>
                                        <p:attrNameLst>
                                          <p:attrName>style.visibility</p:attrName>
                                        </p:attrNameLst>
                                      </p:cBhvr>
                                      <p:to>
                                        <p:strVal val="visible"/>
                                      </p:to>
                                    </p:set>
                                  </p:childTnLst>
                                </p:cTn>
                              </p:par>
                            </p:childTnLst>
                          </p:cTn>
                        </p:par>
                      </p:childTnLst>
                    </p:cTn>
                  </p:par>
                  <p:par>
                    <p:cTn id="132" fill="hold" nodeType="clickPar">
                      <p:stCondLst>
                        <p:cond delay="indefinite"/>
                      </p:stCondLst>
                      <p:childTnLst>
                        <p:par>
                          <p:cTn id="133" fill="hold" nodeType="withGroup">
                            <p:stCondLst>
                              <p:cond delay="0"/>
                            </p:stCondLst>
                            <p:childTnLst>
                              <p:par>
                                <p:cTn id="134" presetID="22" presetClass="entr" presetSubtype="8" fill="hold" nodeType="clickEffect">
                                  <p:stCondLst>
                                    <p:cond delay="0"/>
                                  </p:stCondLst>
                                  <p:childTnLst>
                                    <p:set>
                                      <p:cBhvr>
                                        <p:cTn id="135" dur="1" fill="hold">
                                          <p:stCondLst>
                                            <p:cond delay="0"/>
                                          </p:stCondLst>
                                        </p:cTn>
                                        <p:tgtEl>
                                          <p:spTgt spid="173072">
                                            <p:txEl>
                                              <p:pRg st="0" end="0"/>
                                            </p:txEl>
                                          </p:spTgt>
                                        </p:tgtEl>
                                        <p:attrNameLst>
                                          <p:attrName>style.visibility</p:attrName>
                                        </p:attrNameLst>
                                      </p:cBhvr>
                                      <p:to>
                                        <p:strVal val="visible"/>
                                      </p:to>
                                    </p:set>
                                    <p:animEffect transition="in" filter="wipe(left)">
                                      <p:cBhvr>
                                        <p:cTn id="136" dur="500"/>
                                        <p:tgtEl>
                                          <p:spTgt spid="173072">
                                            <p:txEl>
                                              <p:pRg st="0" end="0"/>
                                            </p:txEl>
                                          </p:spTgt>
                                        </p:tgtEl>
                                      </p:cBhvr>
                                    </p:animEffect>
                                  </p:childTnLst>
                                </p:cTn>
                              </p:par>
                              <p:par>
                                <p:cTn id="137" presetID="22" presetClass="entr" presetSubtype="8" fill="hold" nodeType="withEffect">
                                  <p:stCondLst>
                                    <p:cond delay="0"/>
                                  </p:stCondLst>
                                  <p:childTnLst>
                                    <p:set>
                                      <p:cBhvr>
                                        <p:cTn id="138" dur="1" fill="hold">
                                          <p:stCondLst>
                                            <p:cond delay="0"/>
                                          </p:stCondLst>
                                        </p:cTn>
                                        <p:tgtEl>
                                          <p:spTgt spid="173072">
                                            <p:txEl>
                                              <p:pRg st="1" end="1"/>
                                            </p:txEl>
                                          </p:spTgt>
                                        </p:tgtEl>
                                        <p:attrNameLst>
                                          <p:attrName>style.visibility</p:attrName>
                                        </p:attrNameLst>
                                      </p:cBhvr>
                                      <p:to>
                                        <p:strVal val="visible"/>
                                      </p:to>
                                    </p:set>
                                    <p:animEffect transition="in" filter="wipe(left)">
                                      <p:cBhvr>
                                        <p:cTn id="139" dur="500"/>
                                        <p:tgtEl>
                                          <p:spTgt spid="173072">
                                            <p:txEl>
                                              <p:pRg st="1" end="1"/>
                                            </p:txEl>
                                          </p:spTgt>
                                        </p:tgtEl>
                                      </p:cBhvr>
                                    </p:animEffect>
                                  </p:childTnLst>
                                </p:cTn>
                              </p:par>
                            </p:childTnLst>
                          </p:cTn>
                        </p:par>
                        <p:par>
                          <p:cTn id="140" fill="hold" nodeType="afterGroup">
                            <p:stCondLst>
                              <p:cond delay="500"/>
                            </p:stCondLst>
                            <p:childTnLst>
                              <p:par>
                                <p:cTn id="141" presetID="6" presetClass="entr" presetSubtype="16" fill="hold" nodeType="afterEffect">
                                  <p:stCondLst>
                                    <p:cond delay="0"/>
                                  </p:stCondLst>
                                  <p:childTnLst>
                                    <p:set>
                                      <p:cBhvr>
                                        <p:cTn id="142" dur="1" fill="hold">
                                          <p:stCondLst>
                                            <p:cond delay="0"/>
                                          </p:stCondLst>
                                        </p:cTn>
                                        <p:tgtEl>
                                          <p:spTgt spid="173076"/>
                                        </p:tgtEl>
                                        <p:attrNameLst>
                                          <p:attrName>style.visibility</p:attrName>
                                        </p:attrNameLst>
                                      </p:cBhvr>
                                      <p:to>
                                        <p:strVal val="visible"/>
                                      </p:to>
                                    </p:set>
                                    <p:animEffect transition="in" filter="circle(in)">
                                      <p:cBhvr>
                                        <p:cTn id="143" dur="500"/>
                                        <p:tgtEl>
                                          <p:spTgt spid="173076"/>
                                        </p:tgtEl>
                                      </p:cBhvr>
                                    </p:animEffect>
                                  </p:childTnLst>
                                </p:cTn>
                              </p:par>
                              <p:par>
                                <p:cTn id="144" presetID="1" presetClass="entr" presetSubtype="0" fill="hold" grpId="0" nodeType="withEffect">
                                  <p:stCondLst>
                                    <p:cond delay="0"/>
                                  </p:stCondLst>
                                  <p:childTnLst>
                                    <p:set>
                                      <p:cBhvr>
                                        <p:cTn id="145" dur="1" fill="hold">
                                          <p:stCondLst>
                                            <p:cond delay="0"/>
                                          </p:stCondLst>
                                        </p:cTn>
                                        <p:tgtEl>
                                          <p:spTgt spid="1730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8" grpId="0"/>
      <p:bldP spid="173069" grpId="0" animBg="1"/>
      <p:bldP spid="173088"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F61512-D9BE-4C32-B8E8-73619B43298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786856" y="1048624"/>
            <a:ext cx="8598716" cy="4748169"/>
          </a:xfrm>
          <a:prstGeom prst="rect">
            <a:avLst/>
          </a:prstGeom>
          <a:noFill/>
          <a:ln>
            <a:noFill/>
          </a:ln>
        </p:spPr>
      </p:pic>
    </p:spTree>
    <p:extLst>
      <p:ext uri="{BB962C8B-B14F-4D97-AF65-F5344CB8AC3E}">
        <p14:creationId xmlns:p14="http://schemas.microsoft.com/office/powerpoint/2010/main" val="306876147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800051-67BF-4EB6-8B20-A90B861BEC7C}"/>
              </a:ext>
            </a:extLst>
          </p:cNvPr>
          <p:cNvSpPr txBox="1"/>
          <p:nvPr/>
        </p:nvSpPr>
        <p:spPr>
          <a:xfrm>
            <a:off x="1912689" y="872455"/>
            <a:ext cx="8204433" cy="4814203"/>
          </a:xfrm>
          <a:prstGeom prst="rect">
            <a:avLst/>
          </a:prstGeom>
          <a:noFill/>
        </p:spPr>
        <p:txBody>
          <a:bodyPr wrap="square">
            <a:spAutoFit/>
          </a:bodyPr>
          <a:lstStyle/>
          <a:p>
            <a:pPr marL="457200" marR="457200" algn="just">
              <a:lnSpc>
                <a:spcPct val="107000"/>
              </a:lnSpc>
              <a:spcBef>
                <a:spcPts val="0"/>
              </a:spcBef>
              <a:spcAft>
                <a:spcPts val="0"/>
              </a:spcAft>
            </a:pPr>
            <a:r>
              <a:rPr lang="en-US" sz="1800" i="1" dirty="0">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“It is my conviction that there are only three classes of people who have a right to marry: (1) those who have never been married: (2) those whose companions are dead; and (3) those who have put away a companion for the cause of fornication. It appears to me that any attempt to find authority for anyone else to marry, </a:t>
            </a:r>
            <a:r>
              <a:rPr lang="en-US" sz="1800" b="1" i="1" dirty="0">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must trade on the silence of the scriptures</a:t>
            </a:r>
            <a:r>
              <a:rPr lang="en-US" sz="1800" i="1" dirty="0">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I realize that </a:t>
            </a:r>
            <a:r>
              <a:rPr lang="en-US" sz="1800" b="1" i="1" dirty="0">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brother Warnock's illustration involves fornication but is after the fact of divorce and not before</a:t>
            </a:r>
            <a:r>
              <a:rPr lang="en-US" sz="1800" i="1" dirty="0">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i="1" u="sng" dirty="0">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It is very difficult for me to see how this is not in reality the ‘waiting game’ for one waits until the other sins and then claims scriptural cause</a:t>
            </a:r>
            <a:r>
              <a:rPr lang="en-US" sz="1800" b="1" i="1" dirty="0">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i="1" dirty="0">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I am also made to wonder if we may have the </a:t>
            </a:r>
            <a:r>
              <a:rPr lang="en-US" sz="1800" b="1" i="1" dirty="0">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‘mental divorce’</a:t>
            </a:r>
            <a:r>
              <a:rPr lang="en-US" sz="1800" i="1" dirty="0">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then why not at the other end of the marriage have a ‘mental marriage’ before the fact of social and legal requirements being met.  Indeed, is this not the very thing claimed by those who insist that two people may cohabit as long as they have a ‘meaningful relationship’ and plan to get married anyhow?”</a:t>
            </a:r>
            <a:r>
              <a:rPr lang="en-US" sz="1800" dirty="0">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(emp. </a:t>
            </a:r>
            <a:r>
              <a:rPr lang="en-US" sz="1800" dirty="0" err="1">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jhb</a:t>
            </a:r>
            <a:r>
              <a:rPr lang="en-US" sz="1800" dirty="0">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b="1" u="sng" dirty="0">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Connie W. Adams</a:t>
            </a:r>
            <a:r>
              <a:rPr lang="en-US" sz="1800" dirty="0">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Searching the Scriptures</a:t>
            </a:r>
            <a:r>
              <a:rPr lang="en-US" sz="1800" dirty="0">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February issue, 1986). (See brother Adams’ full editorial in the complete </a:t>
            </a:r>
            <a:r>
              <a:rPr lang="en-US" sz="1800" u="sng" dirty="0">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Warnock-</a:t>
            </a:r>
            <a:r>
              <a:rPr lang="en-US" sz="1800" u="sng" dirty="0" err="1">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Deason</a:t>
            </a:r>
            <a:r>
              <a:rPr lang="en-US" sz="1800" u="sng" dirty="0">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 Exchange</a:t>
            </a:r>
            <a:r>
              <a:rPr lang="en-US" sz="1800" dirty="0">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posted on this website.)</a:t>
            </a:r>
            <a:r>
              <a:rPr lang="en-US" sz="1600" dirty="0">
                <a:solidFill>
                  <a:srgbClr val="00B0F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solidFill>
                <a:srgbClr val="00B0F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323013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A1EC4-6E99-1B4F-A6BA-FC1394830F80}"/>
              </a:ext>
            </a:extLst>
          </p:cNvPr>
          <p:cNvSpPr>
            <a:spLocks noGrp="1"/>
          </p:cNvSpPr>
          <p:nvPr>
            <p:ph type="title"/>
          </p:nvPr>
        </p:nvSpPr>
        <p:spPr>
          <a:xfrm>
            <a:off x="369651" y="365125"/>
            <a:ext cx="11416881" cy="1325563"/>
          </a:xfrm>
        </p:spPr>
        <p:txBody>
          <a:bodyPr>
            <a:noAutofit/>
          </a:bodyPr>
          <a:lstStyle/>
          <a:p>
            <a:r>
              <a:rPr lang="en-US" sz="9600" b="1" dirty="0">
                <a:solidFill>
                  <a:schemeClr val="bg2">
                    <a:lumMod val="25000"/>
                  </a:schemeClr>
                </a:solidFill>
                <a:effectLst>
                  <a:outerShdw blurRad="38100" dist="38100" dir="2700000" algn="tl">
                    <a:srgbClr val="000000">
                      <a:alpha val="43137"/>
                    </a:srgbClr>
                  </a:outerShdw>
                </a:effectLst>
                <a:latin typeface="Capitals" pitchFamily="2" charset="77"/>
              </a:rPr>
              <a:t>The Rebuttal Premise</a:t>
            </a:r>
          </a:p>
        </p:txBody>
      </p:sp>
      <p:sp>
        <p:nvSpPr>
          <p:cNvPr id="3" name="Content Placeholder 2">
            <a:extLst>
              <a:ext uri="{FF2B5EF4-FFF2-40B4-BE49-F238E27FC236}">
                <a16:creationId xmlns:a16="http://schemas.microsoft.com/office/drawing/2014/main" id="{760FBD84-14DD-1041-B683-A0D514C999A3}"/>
              </a:ext>
            </a:extLst>
          </p:cNvPr>
          <p:cNvSpPr>
            <a:spLocks noGrp="1"/>
          </p:cNvSpPr>
          <p:nvPr>
            <p:ph idx="1"/>
          </p:nvPr>
        </p:nvSpPr>
        <p:spPr>
          <a:xfrm>
            <a:off x="628244" y="1825624"/>
            <a:ext cx="10466962" cy="4925372"/>
          </a:xfrm>
        </p:spPr>
        <p:txBody>
          <a:bodyPr>
            <a:normAutofit fontScale="92500" lnSpcReduction="20000"/>
          </a:bodyPr>
          <a:lstStyle/>
          <a:p>
            <a:r>
              <a:rPr lang="en-US" sz="4000" dirty="0">
                <a:solidFill>
                  <a:schemeClr val="bg2">
                    <a:lumMod val="25000"/>
                  </a:schemeClr>
                </a:solidFill>
                <a:effectLst>
                  <a:outerShdw blurRad="38100" dist="38100" dir="2700000" algn="tl">
                    <a:srgbClr val="000000">
                      <a:alpha val="43137"/>
                    </a:srgbClr>
                  </a:outerShdw>
                </a:effectLst>
              </a:rPr>
              <a:t>“The scriptures allow for situations where one might have to divorce his mate in order to live for Christ.”</a:t>
            </a:r>
          </a:p>
          <a:p>
            <a:r>
              <a:rPr lang="en-US" sz="4000" dirty="0">
                <a:solidFill>
                  <a:schemeClr val="bg2">
                    <a:lumMod val="25000"/>
                  </a:schemeClr>
                </a:solidFill>
                <a:effectLst>
                  <a:outerShdw blurRad="38100" dist="38100" dir="2700000" algn="tl">
                    <a:srgbClr val="000000">
                      <a:alpha val="43137"/>
                    </a:srgbClr>
                  </a:outerShdw>
                </a:effectLst>
              </a:rPr>
              <a:t>“If one must leave his marriage in order to be faithful to Christ, he has the God-given right and obligation to do so.”</a:t>
            </a:r>
          </a:p>
          <a:p>
            <a:r>
              <a:rPr lang="en-US" sz="4000" dirty="0">
                <a:solidFill>
                  <a:schemeClr val="bg2">
                    <a:lumMod val="25000"/>
                  </a:schemeClr>
                </a:solidFill>
                <a:effectLst>
                  <a:outerShdw blurRad="38100" dist="38100" dir="2700000" algn="tl">
                    <a:srgbClr val="000000">
                      <a:alpha val="43137"/>
                    </a:srgbClr>
                  </a:outerShdw>
                </a:effectLst>
              </a:rPr>
              <a:t>“The basic law is that one is not to leave his spouse whether he is married to a believer or unbeliever. However, the exception to that basic law is that God comes before a wife or husband just like any other relationship. Any departure must be ‘for the kingdom of God’s sake.’”</a:t>
            </a:r>
          </a:p>
          <a:p>
            <a:endParaRPr lang="en-US" sz="4000" dirty="0">
              <a:solidFill>
                <a:schemeClr val="bg2">
                  <a:lumMod val="25000"/>
                </a:schemeClr>
              </a:solidFill>
            </a:endParaRPr>
          </a:p>
        </p:txBody>
      </p:sp>
    </p:spTree>
    <p:extLst>
      <p:ext uri="{BB962C8B-B14F-4D97-AF65-F5344CB8AC3E}">
        <p14:creationId xmlns:p14="http://schemas.microsoft.com/office/powerpoint/2010/main" val="31105715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a:extLst>
              <a:ext uri="{FF2B5EF4-FFF2-40B4-BE49-F238E27FC236}">
                <a16:creationId xmlns:a16="http://schemas.microsoft.com/office/drawing/2014/main" id="{14DEE6C3-3787-45FB-8660-037F8357C4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752600"/>
            <a:ext cx="3276600" cy="4724400"/>
          </a:xfrm>
          <a:prstGeom prst="rect">
            <a:avLst/>
          </a:prstGeom>
          <a:noFill/>
          <a:extLst>
            <a:ext uri="{909E8E84-426E-40DD-AFC4-6F175D3DCCD1}">
              <a14:hiddenFill xmlns:a14="http://schemas.microsoft.com/office/drawing/2010/main">
                <a:solidFill>
                  <a:srgbClr val="FFFFFF"/>
                </a:solidFill>
              </a14:hiddenFill>
            </a:ext>
          </a:extLst>
        </p:spPr>
      </p:pic>
      <p:sp>
        <p:nvSpPr>
          <p:cNvPr id="61443" name="Rectangle 3">
            <a:extLst>
              <a:ext uri="{FF2B5EF4-FFF2-40B4-BE49-F238E27FC236}">
                <a16:creationId xmlns:a16="http://schemas.microsoft.com/office/drawing/2014/main" id="{0AF275B0-83C9-4438-B855-19E8C4AE6E5B}"/>
              </a:ext>
            </a:extLst>
          </p:cNvPr>
          <p:cNvSpPr>
            <a:spLocks noChangeArrowheads="1"/>
          </p:cNvSpPr>
          <p:nvPr/>
        </p:nvSpPr>
        <p:spPr bwMode="auto">
          <a:xfrm>
            <a:off x="1524000" y="0"/>
            <a:ext cx="9144000" cy="1447800"/>
          </a:xfrm>
          <a:prstGeom prst="rect">
            <a:avLst/>
          </a:prstGeom>
          <a:solidFill>
            <a:srgbClr val="CC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fontAlgn="base">
              <a:spcBef>
                <a:spcPct val="0"/>
              </a:spcBef>
              <a:spcAft>
                <a:spcPct val="0"/>
              </a:spcAft>
            </a:pPr>
            <a:br>
              <a:rPr lang="en-US" altLang="en-US" sz="1200">
                <a:solidFill>
                  <a:srgbClr val="000000"/>
                </a:solidFill>
                <a:latin typeface="Albertus Extra Bold" pitchFamily="34" charset="0"/>
              </a:rPr>
            </a:br>
            <a:r>
              <a:rPr lang="en-US" altLang="en-US" sz="4200">
                <a:solidFill>
                  <a:srgbClr val="000000"/>
                </a:solidFill>
                <a:effectLst>
                  <a:outerShdw blurRad="38100" dist="38100" dir="2700000" algn="tl">
                    <a:srgbClr val="FFFFFF"/>
                  </a:outerShdw>
                </a:effectLst>
                <a:latin typeface="Albertus Extra Bold" pitchFamily="34" charset="0"/>
              </a:rPr>
              <a:t>The Latest On Causes For Divorce</a:t>
            </a:r>
            <a:br>
              <a:rPr lang="en-US" altLang="en-US" sz="4200">
                <a:solidFill>
                  <a:srgbClr val="000000"/>
                </a:solidFill>
                <a:latin typeface="Albertus Extra Bold" pitchFamily="34" charset="0"/>
              </a:rPr>
            </a:br>
            <a:endParaRPr lang="en-US" altLang="en-US" sz="1200">
              <a:solidFill>
                <a:srgbClr val="000000"/>
              </a:solidFill>
              <a:latin typeface="Albertus Extra Bold" pitchFamily="34" charset="0"/>
            </a:endParaRPr>
          </a:p>
        </p:txBody>
      </p:sp>
      <p:sp>
        <p:nvSpPr>
          <p:cNvPr id="61444" name="Rectangle 4">
            <a:extLst>
              <a:ext uri="{FF2B5EF4-FFF2-40B4-BE49-F238E27FC236}">
                <a16:creationId xmlns:a16="http://schemas.microsoft.com/office/drawing/2014/main" id="{825654B2-9608-48BE-8A91-95687864BAB5}"/>
              </a:ext>
            </a:extLst>
          </p:cNvPr>
          <p:cNvSpPr>
            <a:spLocks noChangeArrowheads="1"/>
          </p:cNvSpPr>
          <p:nvPr/>
        </p:nvSpPr>
        <p:spPr bwMode="auto">
          <a:xfrm>
            <a:off x="5410200" y="1905000"/>
            <a:ext cx="4953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Arial" panose="020B0604020202020204" pitchFamily="34" charset="0"/>
              </a:defRPr>
            </a:lvl1pPr>
            <a:lvl2pPr marL="742950" indent="-285750" algn="ctr">
              <a:spcBef>
                <a:spcPct val="20000"/>
              </a:spcBef>
              <a:defRPr sz="2800">
                <a:solidFill>
                  <a:schemeClr val="tx1"/>
                </a:solidFill>
                <a:latin typeface="Arial" panose="020B0604020202020204" pitchFamily="34" charset="0"/>
              </a:defRPr>
            </a:lvl2pPr>
            <a:lvl3pPr marL="1143000" indent="-228600" algn="ctr">
              <a:spcBef>
                <a:spcPct val="20000"/>
              </a:spcBef>
              <a:defRPr sz="2400">
                <a:solidFill>
                  <a:schemeClr val="tx1"/>
                </a:solidFill>
                <a:latin typeface="Arial" panose="020B0604020202020204" pitchFamily="34" charset="0"/>
              </a:defRPr>
            </a:lvl3pPr>
            <a:lvl4pPr marL="1600200" indent="-228600" algn="ctr">
              <a:spcBef>
                <a:spcPct val="20000"/>
              </a:spcBef>
              <a:defRPr sz="2000">
                <a:solidFill>
                  <a:schemeClr val="tx1"/>
                </a:solidFill>
                <a:latin typeface="Arial" panose="020B0604020202020204" pitchFamily="34" charset="0"/>
              </a:defRPr>
            </a:lvl4pPr>
            <a:lvl5pPr marL="2057400" indent="-228600" algn="ctr">
              <a:spcBef>
                <a:spcPct val="20000"/>
              </a:spcBef>
              <a:defRPr sz="2000">
                <a:solidFill>
                  <a:schemeClr val="tx1"/>
                </a:solidFill>
                <a:latin typeface="Arial" panose="020B0604020202020204" pitchFamily="34" charset="0"/>
              </a:defRPr>
            </a:lvl5pPr>
            <a:lvl6pPr marL="2514600" indent="-228600" algn="ctr" fontAlgn="base">
              <a:spcBef>
                <a:spcPct val="20000"/>
              </a:spcBef>
              <a:spcAft>
                <a:spcPct val="0"/>
              </a:spcAft>
              <a:defRPr sz="2000">
                <a:solidFill>
                  <a:schemeClr val="tx1"/>
                </a:solidFill>
                <a:latin typeface="Arial" panose="020B0604020202020204" pitchFamily="34" charset="0"/>
              </a:defRPr>
            </a:lvl6pPr>
            <a:lvl7pPr marL="2971800" indent="-228600" algn="ctr" fontAlgn="base">
              <a:spcBef>
                <a:spcPct val="20000"/>
              </a:spcBef>
              <a:spcAft>
                <a:spcPct val="0"/>
              </a:spcAft>
              <a:defRPr sz="2000">
                <a:solidFill>
                  <a:schemeClr val="tx1"/>
                </a:solidFill>
                <a:latin typeface="Arial" panose="020B0604020202020204" pitchFamily="34" charset="0"/>
              </a:defRPr>
            </a:lvl7pPr>
            <a:lvl8pPr marL="3429000" indent="-228600" algn="ctr" fontAlgn="base">
              <a:spcBef>
                <a:spcPct val="20000"/>
              </a:spcBef>
              <a:spcAft>
                <a:spcPct val="0"/>
              </a:spcAft>
              <a:defRPr sz="2000">
                <a:solidFill>
                  <a:schemeClr val="tx1"/>
                </a:solidFill>
                <a:latin typeface="Arial" panose="020B0604020202020204" pitchFamily="34" charset="0"/>
              </a:defRPr>
            </a:lvl8pPr>
            <a:lvl9pPr marL="3886200" indent="-228600" algn="ctr" fontAlgn="base">
              <a:spcBef>
                <a:spcPct val="20000"/>
              </a:spcBef>
              <a:spcAft>
                <a:spcPct val="0"/>
              </a:spcAft>
              <a:defRPr sz="2000">
                <a:solidFill>
                  <a:schemeClr val="tx1"/>
                </a:solidFill>
                <a:latin typeface="Arial" panose="020B0604020202020204" pitchFamily="34" charset="0"/>
              </a:defRPr>
            </a:lvl9pPr>
          </a:lstStyle>
          <a:p>
            <a:pPr algn="l" fontAlgn="base">
              <a:lnSpc>
                <a:spcPct val="90000"/>
              </a:lnSpc>
              <a:spcAft>
                <a:spcPct val="0"/>
              </a:spcAft>
            </a:pPr>
            <a:r>
              <a:rPr lang="en-US" altLang="en-US" sz="3600">
                <a:solidFill>
                  <a:srgbClr val="000000"/>
                </a:solidFill>
                <a:effectLst>
                  <a:outerShdw blurRad="38100" dist="38100" dir="2700000" algn="tl">
                    <a:srgbClr val="C0C0C0"/>
                  </a:outerShdw>
                </a:effectLst>
              </a:rPr>
              <a:t>“The Scriptures allow for situations where one might have to divorce his mate in order to live for</a:t>
            </a:r>
            <a:br>
              <a:rPr lang="en-US" altLang="en-US" sz="3600">
                <a:solidFill>
                  <a:srgbClr val="000000"/>
                </a:solidFill>
                <a:effectLst>
                  <a:outerShdw blurRad="38100" dist="38100" dir="2700000" algn="tl">
                    <a:srgbClr val="C0C0C0"/>
                  </a:outerShdw>
                </a:effectLst>
              </a:rPr>
            </a:br>
            <a:r>
              <a:rPr lang="en-US" altLang="en-US" sz="3600">
                <a:solidFill>
                  <a:srgbClr val="000000"/>
                </a:solidFill>
                <a:effectLst>
                  <a:outerShdw blurRad="38100" dist="38100" dir="2700000" algn="tl">
                    <a:srgbClr val="C0C0C0"/>
                  </a:outerShdw>
                </a:effectLst>
              </a:rPr>
              <a:t>Christ.” </a:t>
            </a:r>
            <a:r>
              <a:rPr lang="en-US" altLang="en-US" sz="3600" b="1" u="sng">
                <a:solidFill>
                  <a:srgbClr val="000000"/>
                </a:solidFill>
                <a:effectLst>
                  <a:outerShdw blurRad="38100" dist="38100" dir="2700000" algn="tl">
                    <a:srgbClr val="C0C0C0"/>
                  </a:outerShdw>
                </a:effectLst>
              </a:rPr>
              <a:t>Mike Willis</a:t>
            </a:r>
          </a:p>
          <a:p>
            <a:pPr fontAlgn="base">
              <a:lnSpc>
                <a:spcPct val="90000"/>
              </a:lnSpc>
              <a:spcAft>
                <a:spcPct val="0"/>
              </a:spcAft>
            </a:pPr>
            <a:endParaRPr lang="en-US" altLang="en-US" sz="1200">
              <a:solidFill>
                <a:srgbClr val="000000"/>
              </a:solidFill>
              <a:effectLst>
                <a:outerShdw blurRad="38100" dist="38100" dir="2700000" algn="tl">
                  <a:srgbClr val="C0C0C0"/>
                </a:outerShdw>
              </a:effectLst>
            </a:endParaRPr>
          </a:p>
          <a:p>
            <a:pPr algn="r" fontAlgn="base">
              <a:lnSpc>
                <a:spcPct val="90000"/>
              </a:lnSpc>
              <a:spcAft>
                <a:spcPct val="0"/>
              </a:spcAft>
            </a:pPr>
            <a:r>
              <a:rPr lang="en-US" altLang="en-US" sz="2800" i="1">
                <a:solidFill>
                  <a:srgbClr val="000000"/>
                </a:solidFill>
                <a:effectLst>
                  <a:outerShdw blurRad="38100" dist="38100" dir="2700000" algn="tl">
                    <a:srgbClr val="C0C0C0"/>
                  </a:outerShdw>
                </a:effectLst>
              </a:rPr>
              <a:t>Bible Causes of Divorce and the Role of Government in Divorce </a:t>
            </a:r>
            <a:r>
              <a:rPr lang="en-US" altLang="en-US" sz="2800">
                <a:solidFill>
                  <a:srgbClr val="000000"/>
                </a:solidFill>
                <a:effectLst>
                  <a:outerShdw blurRad="38100" dist="38100" dir="2700000" algn="tl">
                    <a:srgbClr val="C0C0C0"/>
                  </a:outerShdw>
                </a:effectLst>
              </a:rPr>
              <a:t>(p. 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443"/>
                                        </p:tgtEl>
                                        <p:attrNameLst>
                                          <p:attrName>style.visibility</p:attrName>
                                        </p:attrNameLst>
                                      </p:cBhvr>
                                      <p:to>
                                        <p:strVal val="visible"/>
                                      </p:to>
                                    </p:set>
                                    <p:animEffect transition="in" filter="fade">
                                      <p:cBhvr>
                                        <p:cTn id="7" dur="500"/>
                                        <p:tgtEl>
                                          <p:spTgt spid="61443"/>
                                        </p:tgtEl>
                                      </p:cBhvr>
                                    </p:animEffect>
                                  </p:childTnLst>
                                </p:cTn>
                              </p:par>
                            </p:childTnLst>
                          </p:cTn>
                        </p:par>
                        <p:par>
                          <p:cTn id="8" fill="hold" nodeType="afterGroup">
                            <p:stCondLst>
                              <p:cond delay="500"/>
                            </p:stCondLst>
                            <p:childTnLst>
                              <p:par>
                                <p:cTn id="9" presetID="35" presetClass="entr" presetSubtype="0" fill="hold" nodeType="afterEffect">
                                  <p:stCondLst>
                                    <p:cond delay="0"/>
                                  </p:stCondLst>
                                  <p:childTnLst>
                                    <p:set>
                                      <p:cBhvr>
                                        <p:cTn id="10" dur="1" fill="hold">
                                          <p:stCondLst>
                                            <p:cond delay="0"/>
                                          </p:stCondLst>
                                        </p:cTn>
                                        <p:tgtEl>
                                          <p:spTgt spid="61442"/>
                                        </p:tgtEl>
                                        <p:attrNameLst>
                                          <p:attrName>style.visibility</p:attrName>
                                        </p:attrNameLst>
                                      </p:cBhvr>
                                      <p:to>
                                        <p:strVal val="visible"/>
                                      </p:to>
                                    </p:set>
                                    <p:animEffect transition="in" filter="fade">
                                      <p:cBhvr>
                                        <p:cTn id="11" dur="2000"/>
                                        <p:tgtEl>
                                          <p:spTgt spid="61442"/>
                                        </p:tgtEl>
                                      </p:cBhvr>
                                    </p:animEffect>
                                    <p:anim calcmode="lin" valueType="num">
                                      <p:cBhvr>
                                        <p:cTn id="12" dur="2000" fill="hold"/>
                                        <p:tgtEl>
                                          <p:spTgt spid="61442"/>
                                        </p:tgtEl>
                                        <p:attrNameLst>
                                          <p:attrName>style.rotation</p:attrName>
                                        </p:attrNameLst>
                                      </p:cBhvr>
                                      <p:tavLst>
                                        <p:tav tm="0">
                                          <p:val>
                                            <p:fltVal val="720"/>
                                          </p:val>
                                        </p:tav>
                                        <p:tav tm="100000">
                                          <p:val>
                                            <p:fltVal val="0"/>
                                          </p:val>
                                        </p:tav>
                                      </p:tavLst>
                                    </p:anim>
                                    <p:anim calcmode="lin" valueType="num">
                                      <p:cBhvr>
                                        <p:cTn id="13" dur="2000" fill="hold"/>
                                        <p:tgtEl>
                                          <p:spTgt spid="61442"/>
                                        </p:tgtEl>
                                        <p:attrNameLst>
                                          <p:attrName>ppt_h</p:attrName>
                                        </p:attrNameLst>
                                      </p:cBhvr>
                                      <p:tavLst>
                                        <p:tav tm="0">
                                          <p:val>
                                            <p:fltVal val="0"/>
                                          </p:val>
                                        </p:tav>
                                        <p:tav tm="100000">
                                          <p:val>
                                            <p:strVal val="#ppt_h"/>
                                          </p:val>
                                        </p:tav>
                                      </p:tavLst>
                                    </p:anim>
                                    <p:anim calcmode="lin" valueType="num">
                                      <p:cBhvr>
                                        <p:cTn id="14" dur="2000" fill="hold"/>
                                        <p:tgtEl>
                                          <p:spTgt spid="61442"/>
                                        </p:tgtEl>
                                        <p:attrNameLst>
                                          <p:attrName>ppt_w</p:attrName>
                                        </p:attrNameLst>
                                      </p:cBhvr>
                                      <p:tavLst>
                                        <p:tav tm="0">
                                          <p:val>
                                            <p:fltVal val="0"/>
                                          </p:val>
                                        </p:tav>
                                        <p:tav tm="100000">
                                          <p:val>
                                            <p:strVal val="#ppt_w"/>
                                          </p:val>
                                        </p:tav>
                                      </p:tavLst>
                                    </p:anim>
                                  </p:childTnLst>
                                </p:cTn>
                              </p:par>
                            </p:childTnLst>
                          </p:cTn>
                        </p:par>
                        <p:par>
                          <p:cTn id="15" fill="hold" nodeType="afterGroup">
                            <p:stCondLst>
                              <p:cond delay="2500"/>
                            </p:stCondLst>
                            <p:childTnLst>
                              <p:par>
                                <p:cTn id="16" presetID="12" presetClass="entr" presetSubtype="8" fill="hold" nodeType="afterEffect">
                                  <p:stCondLst>
                                    <p:cond delay="0"/>
                                  </p:stCondLst>
                                  <p:childTnLst>
                                    <p:set>
                                      <p:cBhvr>
                                        <p:cTn id="17" dur="1" fill="hold">
                                          <p:stCondLst>
                                            <p:cond delay="0"/>
                                          </p:stCondLst>
                                        </p:cTn>
                                        <p:tgtEl>
                                          <p:spTgt spid="61444">
                                            <p:txEl>
                                              <p:pRg st="0" end="0"/>
                                            </p:txEl>
                                          </p:spTgt>
                                        </p:tgtEl>
                                        <p:attrNameLst>
                                          <p:attrName>style.visibility</p:attrName>
                                        </p:attrNameLst>
                                      </p:cBhvr>
                                      <p:to>
                                        <p:strVal val="visible"/>
                                      </p:to>
                                    </p:set>
                                    <p:animEffect transition="in" filter="slide(fromLeft)">
                                      <p:cBhvr>
                                        <p:cTn id="18" dur="500"/>
                                        <p:tgtEl>
                                          <p:spTgt spid="61444">
                                            <p:txEl>
                                              <p:pRg st="0" end="0"/>
                                            </p:txEl>
                                          </p:spTgt>
                                        </p:tgtEl>
                                      </p:cBhvr>
                                    </p:animEffect>
                                  </p:childTnLst>
                                </p:cTn>
                              </p:par>
                              <p:par>
                                <p:cTn id="19" presetID="12" presetClass="entr" presetSubtype="8" fill="hold" nodeType="withEffect">
                                  <p:stCondLst>
                                    <p:cond delay="0"/>
                                  </p:stCondLst>
                                  <p:childTnLst>
                                    <p:set>
                                      <p:cBhvr>
                                        <p:cTn id="20" dur="1" fill="hold">
                                          <p:stCondLst>
                                            <p:cond delay="0"/>
                                          </p:stCondLst>
                                        </p:cTn>
                                        <p:tgtEl>
                                          <p:spTgt spid="61444">
                                            <p:txEl>
                                              <p:pRg st="2" end="2"/>
                                            </p:txEl>
                                          </p:spTgt>
                                        </p:tgtEl>
                                        <p:attrNameLst>
                                          <p:attrName>style.visibility</p:attrName>
                                        </p:attrNameLst>
                                      </p:cBhvr>
                                      <p:to>
                                        <p:strVal val="visible"/>
                                      </p:to>
                                    </p:set>
                                    <p:animEffect transition="in" filter="slide(fromLeft)">
                                      <p:cBhvr>
                                        <p:cTn id="21" dur="500"/>
                                        <p:tgtEl>
                                          <p:spTgt spid="6144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5D075E30-3B94-41EE-906E-75DC49499032}"/>
              </a:ext>
            </a:extLst>
          </p:cNvPr>
          <p:cNvSpPr>
            <a:spLocks noChangeArrowheads="1"/>
          </p:cNvSpPr>
          <p:nvPr/>
        </p:nvSpPr>
        <p:spPr bwMode="auto">
          <a:xfrm>
            <a:off x="5410200" y="1905000"/>
            <a:ext cx="4953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Arial" panose="020B0604020202020204" pitchFamily="34" charset="0"/>
              </a:defRPr>
            </a:lvl1pPr>
            <a:lvl2pPr marL="742950" indent="-285750" algn="ctr">
              <a:spcBef>
                <a:spcPct val="20000"/>
              </a:spcBef>
              <a:defRPr sz="2800">
                <a:solidFill>
                  <a:schemeClr val="tx1"/>
                </a:solidFill>
                <a:latin typeface="Arial" panose="020B0604020202020204" pitchFamily="34" charset="0"/>
              </a:defRPr>
            </a:lvl2pPr>
            <a:lvl3pPr marL="1143000" indent="-228600" algn="ctr">
              <a:spcBef>
                <a:spcPct val="20000"/>
              </a:spcBef>
              <a:defRPr sz="2400">
                <a:solidFill>
                  <a:schemeClr val="tx1"/>
                </a:solidFill>
                <a:latin typeface="Arial" panose="020B0604020202020204" pitchFamily="34" charset="0"/>
              </a:defRPr>
            </a:lvl3pPr>
            <a:lvl4pPr marL="1600200" indent="-228600" algn="ctr">
              <a:spcBef>
                <a:spcPct val="20000"/>
              </a:spcBef>
              <a:defRPr sz="2000">
                <a:solidFill>
                  <a:schemeClr val="tx1"/>
                </a:solidFill>
                <a:latin typeface="Arial" panose="020B0604020202020204" pitchFamily="34" charset="0"/>
              </a:defRPr>
            </a:lvl4pPr>
            <a:lvl5pPr marL="2057400" indent="-228600" algn="ctr">
              <a:spcBef>
                <a:spcPct val="20000"/>
              </a:spcBef>
              <a:defRPr sz="2000">
                <a:solidFill>
                  <a:schemeClr val="tx1"/>
                </a:solidFill>
                <a:latin typeface="Arial" panose="020B0604020202020204" pitchFamily="34" charset="0"/>
              </a:defRPr>
            </a:lvl5pPr>
            <a:lvl6pPr marL="2514600" indent="-228600" algn="ctr" fontAlgn="base">
              <a:spcBef>
                <a:spcPct val="20000"/>
              </a:spcBef>
              <a:spcAft>
                <a:spcPct val="0"/>
              </a:spcAft>
              <a:defRPr sz="2000">
                <a:solidFill>
                  <a:schemeClr val="tx1"/>
                </a:solidFill>
                <a:latin typeface="Arial" panose="020B0604020202020204" pitchFamily="34" charset="0"/>
              </a:defRPr>
            </a:lvl6pPr>
            <a:lvl7pPr marL="2971800" indent="-228600" algn="ctr" fontAlgn="base">
              <a:spcBef>
                <a:spcPct val="20000"/>
              </a:spcBef>
              <a:spcAft>
                <a:spcPct val="0"/>
              </a:spcAft>
              <a:defRPr sz="2000">
                <a:solidFill>
                  <a:schemeClr val="tx1"/>
                </a:solidFill>
                <a:latin typeface="Arial" panose="020B0604020202020204" pitchFamily="34" charset="0"/>
              </a:defRPr>
            </a:lvl7pPr>
            <a:lvl8pPr marL="3429000" indent="-228600" algn="ctr" fontAlgn="base">
              <a:spcBef>
                <a:spcPct val="20000"/>
              </a:spcBef>
              <a:spcAft>
                <a:spcPct val="0"/>
              </a:spcAft>
              <a:defRPr sz="2000">
                <a:solidFill>
                  <a:schemeClr val="tx1"/>
                </a:solidFill>
                <a:latin typeface="Arial" panose="020B0604020202020204" pitchFamily="34" charset="0"/>
              </a:defRPr>
            </a:lvl8pPr>
            <a:lvl9pPr marL="3886200" indent="-228600" algn="ctr" fontAlgn="base">
              <a:spcBef>
                <a:spcPct val="20000"/>
              </a:spcBef>
              <a:spcAft>
                <a:spcPct val="0"/>
              </a:spcAft>
              <a:defRPr sz="2000">
                <a:solidFill>
                  <a:schemeClr val="tx1"/>
                </a:solidFill>
                <a:latin typeface="Arial" panose="020B0604020202020204" pitchFamily="34" charset="0"/>
              </a:defRPr>
            </a:lvl9pPr>
          </a:lstStyle>
          <a:p>
            <a:pPr algn="l" fontAlgn="base">
              <a:lnSpc>
                <a:spcPct val="80000"/>
              </a:lnSpc>
              <a:spcAft>
                <a:spcPct val="0"/>
              </a:spcAft>
            </a:pPr>
            <a:r>
              <a:rPr lang="en-US" altLang="en-US">
                <a:solidFill>
                  <a:srgbClr val="000000"/>
                </a:solidFill>
                <a:effectLst>
                  <a:outerShdw blurRad="38100" dist="38100" dir="2700000" algn="tl">
                    <a:srgbClr val="C0C0C0"/>
                  </a:outerShdw>
                </a:effectLst>
              </a:rPr>
              <a:t>“</a:t>
            </a:r>
            <a:r>
              <a:rPr lang="en-US" altLang="en-US" b="1">
                <a:solidFill>
                  <a:srgbClr val="000000"/>
                </a:solidFill>
                <a:effectLst>
                  <a:outerShdw blurRad="38100" dist="38100" dir="2700000" algn="tl">
                    <a:srgbClr val="C0C0C0"/>
                  </a:outerShdw>
                </a:effectLst>
              </a:rPr>
              <a:t>A person may divorce his mate for the cause of Christ</a:t>
            </a:r>
            <a:r>
              <a:rPr lang="en-US" altLang="en-US">
                <a:solidFill>
                  <a:srgbClr val="000000"/>
                </a:solidFill>
                <a:effectLst>
                  <a:outerShdw blurRad="38100" dist="38100" dir="2700000" algn="tl">
                    <a:srgbClr val="C0C0C0"/>
                  </a:outerShdw>
                </a:effectLst>
              </a:rPr>
              <a:t>. If one must leave his marriage in order to be faithful to Christ, he has the God-given right and obligation to do so.”  </a:t>
            </a:r>
            <a:r>
              <a:rPr lang="en-US" altLang="en-US" b="1" u="sng">
                <a:solidFill>
                  <a:srgbClr val="000000"/>
                </a:solidFill>
                <a:effectLst>
                  <a:outerShdw blurRad="38100" dist="38100" dir="2700000" algn="tl">
                    <a:srgbClr val="C0C0C0"/>
                  </a:outerShdw>
                </a:effectLst>
              </a:rPr>
              <a:t>Mike Willis</a:t>
            </a:r>
          </a:p>
          <a:p>
            <a:pPr fontAlgn="base">
              <a:lnSpc>
                <a:spcPct val="80000"/>
              </a:lnSpc>
              <a:spcAft>
                <a:spcPct val="0"/>
              </a:spcAft>
            </a:pPr>
            <a:endParaRPr lang="en-US" altLang="en-US" sz="1200">
              <a:solidFill>
                <a:srgbClr val="000000"/>
              </a:solidFill>
              <a:effectLst>
                <a:outerShdw blurRad="38100" dist="38100" dir="2700000" algn="tl">
                  <a:srgbClr val="C0C0C0"/>
                </a:outerShdw>
              </a:effectLst>
            </a:endParaRPr>
          </a:p>
          <a:p>
            <a:pPr algn="r" fontAlgn="base">
              <a:lnSpc>
                <a:spcPct val="80000"/>
              </a:lnSpc>
              <a:spcAft>
                <a:spcPct val="0"/>
              </a:spcAft>
            </a:pPr>
            <a:r>
              <a:rPr lang="en-US" altLang="en-US" sz="2800" i="1">
                <a:solidFill>
                  <a:srgbClr val="000000"/>
                </a:solidFill>
                <a:effectLst>
                  <a:outerShdw blurRad="38100" dist="38100" dir="2700000" algn="tl">
                    <a:srgbClr val="C0C0C0"/>
                  </a:outerShdw>
                </a:effectLst>
              </a:rPr>
              <a:t>Bible Causes of Divorce and the Role of Government in Divorce </a:t>
            </a:r>
            <a:r>
              <a:rPr lang="en-US" altLang="en-US" sz="2800">
                <a:solidFill>
                  <a:srgbClr val="000000"/>
                </a:solidFill>
                <a:effectLst>
                  <a:outerShdw blurRad="38100" dist="38100" dir="2700000" algn="tl">
                    <a:srgbClr val="C0C0C0"/>
                  </a:outerShdw>
                </a:effectLst>
              </a:rPr>
              <a:t>(p. 23)</a:t>
            </a:r>
          </a:p>
        </p:txBody>
      </p:sp>
      <p:sp>
        <p:nvSpPr>
          <p:cNvPr id="62467" name="Rectangle 3">
            <a:extLst>
              <a:ext uri="{FF2B5EF4-FFF2-40B4-BE49-F238E27FC236}">
                <a16:creationId xmlns:a16="http://schemas.microsoft.com/office/drawing/2014/main" id="{D38B7257-33D6-48E2-91A3-AE08D8413604}"/>
              </a:ext>
            </a:extLst>
          </p:cNvPr>
          <p:cNvSpPr>
            <a:spLocks noChangeArrowheads="1"/>
          </p:cNvSpPr>
          <p:nvPr/>
        </p:nvSpPr>
        <p:spPr bwMode="auto">
          <a:xfrm>
            <a:off x="1524000" y="0"/>
            <a:ext cx="9144000" cy="1447800"/>
          </a:xfrm>
          <a:prstGeom prst="rect">
            <a:avLst/>
          </a:prstGeom>
          <a:solidFill>
            <a:srgbClr val="CC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fontAlgn="base">
              <a:spcBef>
                <a:spcPct val="0"/>
              </a:spcBef>
              <a:spcAft>
                <a:spcPct val="0"/>
              </a:spcAft>
            </a:pPr>
            <a:endParaRPr lang="en-US" altLang="en-US" sz="1200">
              <a:solidFill>
                <a:srgbClr val="000000"/>
              </a:solidFill>
              <a:latin typeface="Albertus Extra Bold" pitchFamily="34" charset="0"/>
            </a:endParaRPr>
          </a:p>
        </p:txBody>
      </p:sp>
      <p:pic>
        <p:nvPicPr>
          <p:cNvPr id="62468" name="Picture 4">
            <a:extLst>
              <a:ext uri="{FF2B5EF4-FFF2-40B4-BE49-F238E27FC236}">
                <a16:creationId xmlns:a16="http://schemas.microsoft.com/office/drawing/2014/main" id="{FB368329-62EB-4C8F-872B-5A208AA91F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752600"/>
            <a:ext cx="3276600" cy="4724400"/>
          </a:xfrm>
          <a:prstGeom prst="rect">
            <a:avLst/>
          </a:prstGeom>
          <a:noFill/>
          <a:extLst>
            <a:ext uri="{909E8E84-426E-40DD-AFC4-6F175D3DCCD1}">
              <a14:hiddenFill xmlns:a14="http://schemas.microsoft.com/office/drawing/2010/main">
                <a:solidFill>
                  <a:srgbClr val="FFFFFF"/>
                </a:solidFill>
              </a14:hiddenFill>
            </a:ext>
          </a:extLst>
        </p:spPr>
      </p:pic>
      <p:sp>
        <p:nvSpPr>
          <p:cNvPr id="62469" name="Rectangle 5">
            <a:extLst>
              <a:ext uri="{FF2B5EF4-FFF2-40B4-BE49-F238E27FC236}">
                <a16:creationId xmlns:a16="http://schemas.microsoft.com/office/drawing/2014/main" id="{94816F2B-70FB-44BA-B91C-BB595B6180C5}"/>
              </a:ext>
            </a:extLst>
          </p:cNvPr>
          <p:cNvSpPr>
            <a:spLocks noChangeArrowheads="1"/>
          </p:cNvSpPr>
          <p:nvPr/>
        </p:nvSpPr>
        <p:spPr bwMode="auto">
          <a:xfrm>
            <a:off x="1524000" y="0"/>
            <a:ext cx="9144000" cy="1447800"/>
          </a:xfrm>
          <a:prstGeom prst="rect">
            <a:avLst/>
          </a:prstGeom>
          <a:solidFill>
            <a:srgbClr val="CC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fontAlgn="base">
              <a:spcBef>
                <a:spcPct val="0"/>
              </a:spcBef>
              <a:spcAft>
                <a:spcPct val="0"/>
              </a:spcAft>
            </a:pPr>
            <a:br>
              <a:rPr lang="en-US" altLang="en-US" sz="1200">
                <a:solidFill>
                  <a:srgbClr val="000000"/>
                </a:solidFill>
                <a:latin typeface="Albertus Extra Bold" pitchFamily="34" charset="0"/>
              </a:rPr>
            </a:br>
            <a:r>
              <a:rPr lang="en-US" altLang="en-US" sz="4000">
                <a:solidFill>
                  <a:srgbClr val="000000"/>
                </a:solidFill>
                <a:effectLst>
                  <a:outerShdw blurRad="38100" dist="38100" dir="2700000" algn="tl">
                    <a:srgbClr val="FFFFFF"/>
                  </a:outerShdw>
                </a:effectLst>
                <a:latin typeface="Albertus Extra Bold" pitchFamily="34" charset="0"/>
              </a:rPr>
              <a:t>Advertised On The Front Page Of</a:t>
            </a:r>
            <a:r>
              <a:rPr lang="en-US" altLang="en-US" sz="3200">
                <a:solidFill>
                  <a:srgbClr val="000000"/>
                </a:solidFill>
                <a:latin typeface="Albertus Extra Bold" pitchFamily="34" charset="0"/>
              </a:rPr>
              <a:t> </a:t>
            </a:r>
            <a:r>
              <a:rPr lang="en-US" altLang="en-US" sz="3600" u="sng">
                <a:solidFill>
                  <a:srgbClr val="000000"/>
                </a:solidFill>
              </a:rPr>
              <a:t>http://www.truthmagazine.com</a:t>
            </a:r>
            <a:endParaRPr lang="en-US" altLang="en-US" sz="3600" u="sng">
              <a:solidFill>
                <a:srgbClr val="000000"/>
              </a:solidFill>
              <a:latin typeface="Albertus Extra Bold"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2469"/>
                                        </p:tgtEl>
                                        <p:attrNameLst>
                                          <p:attrName>style.visibility</p:attrName>
                                        </p:attrNameLst>
                                      </p:cBhvr>
                                      <p:to>
                                        <p:strVal val="visible"/>
                                      </p:to>
                                    </p:set>
                                    <p:animEffect transition="in" filter="fade">
                                      <p:cBhvr>
                                        <p:cTn id="7" dur="500"/>
                                        <p:tgtEl>
                                          <p:spTgt spid="62469"/>
                                        </p:tgtEl>
                                      </p:cBhvr>
                                    </p:animEffect>
                                  </p:childTnLst>
                                </p:cTn>
                              </p:par>
                            </p:childTnLst>
                          </p:cTn>
                        </p:par>
                        <p:par>
                          <p:cTn id="8" fill="hold" nodeType="afterGroup">
                            <p:stCondLst>
                              <p:cond delay="500"/>
                            </p:stCondLst>
                            <p:childTnLst>
                              <p:par>
                                <p:cTn id="9" presetID="12" presetClass="entr" presetSubtype="8" fill="hold" nodeType="afterEffect">
                                  <p:stCondLst>
                                    <p:cond delay="0"/>
                                  </p:stCondLst>
                                  <p:childTnLst>
                                    <p:set>
                                      <p:cBhvr>
                                        <p:cTn id="10" dur="1" fill="hold">
                                          <p:stCondLst>
                                            <p:cond delay="0"/>
                                          </p:stCondLst>
                                        </p:cTn>
                                        <p:tgtEl>
                                          <p:spTgt spid="62466">
                                            <p:txEl>
                                              <p:pRg st="0" end="0"/>
                                            </p:txEl>
                                          </p:spTgt>
                                        </p:tgtEl>
                                        <p:attrNameLst>
                                          <p:attrName>style.visibility</p:attrName>
                                        </p:attrNameLst>
                                      </p:cBhvr>
                                      <p:to>
                                        <p:strVal val="visible"/>
                                      </p:to>
                                    </p:set>
                                    <p:animEffect transition="in" filter="slide(fromLeft)">
                                      <p:cBhvr>
                                        <p:cTn id="11" dur="500"/>
                                        <p:tgtEl>
                                          <p:spTgt spid="62466">
                                            <p:txEl>
                                              <p:pRg st="0" end="0"/>
                                            </p:txEl>
                                          </p:spTgt>
                                        </p:tgtEl>
                                      </p:cBhvr>
                                    </p:animEffect>
                                  </p:childTnLst>
                                </p:cTn>
                              </p:par>
                              <p:par>
                                <p:cTn id="12" presetID="12" presetClass="entr" presetSubtype="8" fill="hold" nodeType="withEffect">
                                  <p:stCondLst>
                                    <p:cond delay="0"/>
                                  </p:stCondLst>
                                  <p:childTnLst>
                                    <p:set>
                                      <p:cBhvr>
                                        <p:cTn id="13" dur="1" fill="hold">
                                          <p:stCondLst>
                                            <p:cond delay="0"/>
                                          </p:stCondLst>
                                        </p:cTn>
                                        <p:tgtEl>
                                          <p:spTgt spid="62466">
                                            <p:txEl>
                                              <p:pRg st="2" end="2"/>
                                            </p:txEl>
                                          </p:spTgt>
                                        </p:tgtEl>
                                        <p:attrNameLst>
                                          <p:attrName>style.visibility</p:attrName>
                                        </p:attrNameLst>
                                      </p:cBhvr>
                                      <p:to>
                                        <p:strVal val="visible"/>
                                      </p:to>
                                    </p:set>
                                    <p:animEffect transition="in" filter="slide(fromLeft)">
                                      <p:cBhvr>
                                        <p:cTn id="14" dur="500"/>
                                        <p:tgtEl>
                                          <p:spTgt spid="6246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9"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66C9E6C5-A775-4B51-B91E-5D63B54D42A2}"/>
              </a:ext>
            </a:extLst>
          </p:cNvPr>
          <p:cNvSpPr>
            <a:spLocks noGrp="1" noChangeArrowheads="1"/>
          </p:cNvSpPr>
          <p:nvPr>
            <p:ph type="body" idx="1"/>
          </p:nvPr>
        </p:nvSpPr>
        <p:spPr>
          <a:xfrm>
            <a:off x="1524000" y="1752600"/>
            <a:ext cx="9144000" cy="5257800"/>
          </a:xfrm>
        </p:spPr>
        <p:txBody>
          <a:bodyPr/>
          <a:lstStyle/>
          <a:p>
            <a:pPr marL="0" indent="0" algn="just">
              <a:buNone/>
            </a:pPr>
            <a:r>
              <a:rPr lang="en-US" altLang="en-US">
                <a:effectLst>
                  <a:outerShdw blurRad="38100" dist="38100" dir="2700000" algn="tl">
                    <a:srgbClr val="C0C0C0"/>
                  </a:outerShdw>
                </a:effectLst>
              </a:rPr>
              <a:t>“Given the fact that one may have to leave his wife and children in order to serve the Lord, the Bible does not teach, ‘The only cause for divorce is fornication.’ </a:t>
            </a:r>
            <a:r>
              <a:rPr lang="en-US" altLang="en-US" b="1" u="sng">
                <a:effectLst>
                  <a:outerShdw blurRad="38100" dist="38100" dir="2700000" algn="tl">
                    <a:srgbClr val="C0C0C0"/>
                  </a:outerShdw>
                </a:effectLst>
              </a:rPr>
              <a:t>Mike Willis</a:t>
            </a:r>
            <a:r>
              <a:rPr lang="en-US" altLang="en-US">
                <a:effectLst>
                  <a:outerShdw blurRad="38100" dist="38100" dir="2700000" algn="tl">
                    <a:srgbClr val="C0C0C0"/>
                  </a:outerShdw>
                </a:effectLst>
              </a:rPr>
              <a:t> </a:t>
            </a:r>
            <a:r>
              <a:rPr lang="en-US" altLang="en-US" sz="2800" i="1">
                <a:effectLst>
                  <a:outerShdw blurRad="38100" dist="38100" dir="2700000" algn="tl">
                    <a:srgbClr val="C0C0C0"/>
                  </a:outerShdw>
                </a:effectLst>
              </a:rPr>
              <a:t>Bible Causes of Divorce and the Role of Government in Divorce </a:t>
            </a:r>
            <a:r>
              <a:rPr lang="en-US" altLang="en-US" sz="2800">
                <a:effectLst>
                  <a:outerShdw blurRad="38100" dist="38100" dir="2700000" algn="tl">
                    <a:srgbClr val="C0C0C0"/>
                  </a:outerShdw>
                </a:effectLst>
              </a:rPr>
              <a:t>(p. 27)</a:t>
            </a:r>
          </a:p>
          <a:p>
            <a:pPr marL="0" indent="0" algn="just">
              <a:buNone/>
            </a:pPr>
            <a:endParaRPr lang="en-US" altLang="en-US" sz="1600" b="1">
              <a:solidFill>
                <a:schemeClr val="folHlink"/>
              </a:solidFill>
              <a:effectLst>
                <a:outerShdw blurRad="38100" dist="38100" dir="2700000" algn="tl">
                  <a:srgbClr val="C0C0C0"/>
                </a:outerShdw>
              </a:effectLst>
            </a:endParaRPr>
          </a:p>
          <a:p>
            <a:pPr marL="0" indent="0" algn="just">
              <a:buNone/>
            </a:pPr>
            <a:r>
              <a:rPr lang="en-US" altLang="en-US" b="1">
                <a:solidFill>
                  <a:srgbClr val="CC0000"/>
                </a:solidFill>
                <a:effectLst>
                  <a:outerShdw blurRad="38100" dist="38100" dir="2700000" algn="tl">
                    <a:srgbClr val="C0C0C0"/>
                  </a:outerShdw>
                </a:effectLst>
              </a:rPr>
              <a:t>A Fact Is Verifiable, Yet What Brother Willis Asserts As “Fact” Is Verified Only By Himself.</a:t>
            </a:r>
            <a:endParaRPr lang="en-US" altLang="en-US" b="1">
              <a:solidFill>
                <a:schemeClr val="folHlink"/>
              </a:solidFill>
              <a:effectLst>
                <a:outerShdw blurRad="38100" dist="38100" dir="2700000" algn="tl">
                  <a:srgbClr val="C0C0C0"/>
                </a:outerShdw>
              </a:effectLst>
            </a:endParaRPr>
          </a:p>
          <a:p>
            <a:pPr marL="0" indent="0" algn="ctr">
              <a:buNone/>
            </a:pPr>
            <a:endParaRPr lang="en-US" altLang="en-US" sz="2800" b="1" u="sng">
              <a:solidFill>
                <a:srgbClr val="CC0000"/>
              </a:solidFill>
              <a:effectLst>
                <a:outerShdw blurRad="38100" dist="38100" dir="2700000" algn="tl">
                  <a:srgbClr val="C0C0C0"/>
                </a:outerShdw>
              </a:effectLst>
            </a:endParaRPr>
          </a:p>
          <a:p>
            <a:pPr marL="0" indent="0" algn="ctr">
              <a:buNone/>
            </a:pPr>
            <a:r>
              <a:rPr lang="en-US" altLang="en-US" b="1" u="sng">
                <a:solidFill>
                  <a:srgbClr val="CC0000"/>
                </a:solidFill>
                <a:effectLst>
                  <a:outerShdw blurRad="38100" dist="38100" dir="2700000" algn="tl">
                    <a:srgbClr val="C0C0C0"/>
                  </a:outerShdw>
                </a:effectLst>
              </a:rPr>
              <a:t>Cp. w. Rom. 8:35-39</a:t>
            </a:r>
          </a:p>
        </p:txBody>
      </p:sp>
      <p:pic>
        <p:nvPicPr>
          <p:cNvPr id="73731" name="Picture 3">
            <a:extLst>
              <a:ext uri="{FF2B5EF4-FFF2-40B4-BE49-F238E27FC236}">
                <a16:creationId xmlns:a16="http://schemas.microsoft.com/office/drawing/2014/main" id="{3CC462EA-D794-48FE-BD96-565794F7A3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1109663" cy="1600200"/>
          </a:xfrm>
          <a:prstGeom prst="rect">
            <a:avLst/>
          </a:prstGeom>
          <a:noFill/>
          <a:extLst>
            <a:ext uri="{909E8E84-426E-40DD-AFC4-6F175D3DCCD1}">
              <a14:hiddenFill xmlns:a14="http://schemas.microsoft.com/office/drawing/2010/main">
                <a:solidFill>
                  <a:srgbClr val="FFFFFF"/>
                </a:solidFill>
              </a14:hiddenFill>
            </a:ext>
          </a:extLst>
        </p:spPr>
      </p:pic>
      <p:sp>
        <p:nvSpPr>
          <p:cNvPr id="73732" name="Rectangle 4">
            <a:extLst>
              <a:ext uri="{FF2B5EF4-FFF2-40B4-BE49-F238E27FC236}">
                <a16:creationId xmlns:a16="http://schemas.microsoft.com/office/drawing/2014/main" id="{B432D5C4-33B1-4E7F-91BD-968C0F2C9E87}"/>
              </a:ext>
            </a:extLst>
          </p:cNvPr>
          <p:cNvSpPr>
            <a:spLocks noGrp="1" noChangeArrowheads="1"/>
          </p:cNvSpPr>
          <p:nvPr>
            <p:ph type="title"/>
          </p:nvPr>
        </p:nvSpPr>
        <p:spPr>
          <a:xfrm>
            <a:off x="2590800" y="0"/>
            <a:ext cx="8077200" cy="1600200"/>
          </a:xfrm>
          <a:solidFill>
            <a:srgbClr val="CC3300"/>
          </a:solidFill>
        </p:spPr>
        <p:txBody>
          <a:bodyPr/>
          <a:lstStyle/>
          <a:p>
            <a:r>
              <a:rPr lang="en-US" altLang="en-US" sz="4800">
                <a:effectLst>
                  <a:outerShdw blurRad="38100" dist="38100" dir="2700000" algn="tl">
                    <a:srgbClr val="FFFFFF"/>
                  </a:outerShdw>
                </a:effectLst>
                <a:latin typeface="Albertus Extra Bold" pitchFamily="34" charset="0"/>
              </a:rPr>
              <a:t>The Latest</a:t>
            </a:r>
            <a:br>
              <a:rPr lang="en-US" altLang="en-US" sz="4800">
                <a:effectLst>
                  <a:outerShdw blurRad="38100" dist="38100" dir="2700000" algn="tl">
                    <a:srgbClr val="FFFFFF"/>
                  </a:outerShdw>
                </a:effectLst>
                <a:latin typeface="Albertus Extra Bold" pitchFamily="34" charset="0"/>
              </a:rPr>
            </a:br>
            <a:r>
              <a:rPr lang="en-US" altLang="en-US" sz="4800">
                <a:effectLst>
                  <a:outerShdw blurRad="38100" dist="38100" dir="2700000" algn="tl">
                    <a:srgbClr val="FFFFFF"/>
                  </a:outerShdw>
                </a:effectLst>
                <a:latin typeface="Albertus Extra Bold" pitchFamily="34" charset="0"/>
              </a:rPr>
              <a:t>On Causes For Divorce</a:t>
            </a: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nodeType="withEffect">
                                  <p:stCondLst>
                                    <p:cond delay="0"/>
                                  </p:stCondLst>
                                  <p:childTnLst>
                                    <p:set>
                                      <p:cBhvr>
                                        <p:cTn id="6" dur="1" fill="hold">
                                          <p:stCondLst>
                                            <p:cond delay="0"/>
                                          </p:stCondLst>
                                        </p:cTn>
                                        <p:tgtEl>
                                          <p:spTgt spid="73730">
                                            <p:txEl>
                                              <p:pRg st="0" end="0"/>
                                            </p:txEl>
                                          </p:spTgt>
                                        </p:tgtEl>
                                        <p:attrNameLst>
                                          <p:attrName>style.visibility</p:attrName>
                                        </p:attrNameLst>
                                      </p:cBhvr>
                                      <p:to>
                                        <p:strVal val="visible"/>
                                      </p:to>
                                    </p:set>
                                    <p:anim calcmode="lin" valueType="num">
                                      <p:cBhvr additive="base">
                                        <p:cTn id="7" dur="1000" fill="hold"/>
                                        <p:tgtEl>
                                          <p:spTgt spid="73730">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7373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5" presetClass="entr" presetSubtype="0" fill="hold" nodeType="clickEffect">
                                  <p:stCondLst>
                                    <p:cond delay="0"/>
                                  </p:stCondLst>
                                  <p:childTnLst>
                                    <p:set>
                                      <p:cBhvr>
                                        <p:cTn id="12" dur="1" fill="hold">
                                          <p:stCondLst>
                                            <p:cond delay="0"/>
                                          </p:stCondLst>
                                        </p:cTn>
                                        <p:tgtEl>
                                          <p:spTgt spid="73730">
                                            <p:txEl>
                                              <p:pRg st="2" end="2"/>
                                            </p:txEl>
                                          </p:spTgt>
                                        </p:tgtEl>
                                        <p:attrNameLst>
                                          <p:attrName>style.visibility</p:attrName>
                                        </p:attrNameLst>
                                      </p:cBhvr>
                                      <p:to>
                                        <p:strVal val="visible"/>
                                      </p:to>
                                    </p:set>
                                    <p:anim calcmode="lin" valueType="num">
                                      <p:cBhvr>
                                        <p:cTn id="13" dur="1000" fill="hold"/>
                                        <p:tgtEl>
                                          <p:spTgt spid="73730">
                                            <p:txEl>
                                              <p:pRg st="2" end="2"/>
                                            </p:txEl>
                                          </p:spTgt>
                                        </p:tgtEl>
                                        <p:attrNameLst>
                                          <p:attrName>ppt_w</p:attrName>
                                        </p:attrNameLst>
                                      </p:cBhvr>
                                      <p:tavLst>
                                        <p:tav tm="0">
                                          <p:val>
                                            <p:strVal val="#ppt_w*0.70"/>
                                          </p:val>
                                        </p:tav>
                                        <p:tav tm="100000">
                                          <p:val>
                                            <p:strVal val="#ppt_w"/>
                                          </p:val>
                                        </p:tav>
                                      </p:tavLst>
                                    </p:anim>
                                    <p:anim calcmode="lin" valueType="num">
                                      <p:cBhvr>
                                        <p:cTn id="14" dur="1000" fill="hold"/>
                                        <p:tgtEl>
                                          <p:spTgt spid="73730">
                                            <p:txEl>
                                              <p:pRg st="2" end="2"/>
                                            </p:txEl>
                                          </p:spTgt>
                                        </p:tgtEl>
                                        <p:attrNameLst>
                                          <p:attrName>ppt_h</p:attrName>
                                        </p:attrNameLst>
                                      </p:cBhvr>
                                      <p:tavLst>
                                        <p:tav tm="0">
                                          <p:val>
                                            <p:strVal val="#ppt_h"/>
                                          </p:val>
                                        </p:tav>
                                        <p:tav tm="100000">
                                          <p:val>
                                            <p:strVal val="#ppt_h"/>
                                          </p:val>
                                        </p:tav>
                                      </p:tavLst>
                                    </p:anim>
                                    <p:animEffect transition="in" filter="fade">
                                      <p:cBhvr>
                                        <p:cTn id="15" dur="1000"/>
                                        <p:tgtEl>
                                          <p:spTgt spid="73730">
                                            <p:txEl>
                                              <p:pRg st="2" end="2"/>
                                            </p:txEl>
                                          </p:spTgt>
                                        </p:tgtEl>
                                      </p:cBhvr>
                                    </p:animEffect>
                                  </p:childTnLst>
                                </p:cTn>
                              </p:par>
                              <p:par>
                                <p:cTn id="16" presetID="55" presetClass="entr" presetSubtype="0" fill="hold" nodeType="withEffect">
                                  <p:stCondLst>
                                    <p:cond delay="0"/>
                                  </p:stCondLst>
                                  <p:childTnLst>
                                    <p:set>
                                      <p:cBhvr>
                                        <p:cTn id="17" dur="1" fill="hold">
                                          <p:stCondLst>
                                            <p:cond delay="0"/>
                                          </p:stCondLst>
                                        </p:cTn>
                                        <p:tgtEl>
                                          <p:spTgt spid="73730">
                                            <p:txEl>
                                              <p:pRg st="4" end="4"/>
                                            </p:txEl>
                                          </p:spTgt>
                                        </p:tgtEl>
                                        <p:attrNameLst>
                                          <p:attrName>style.visibility</p:attrName>
                                        </p:attrNameLst>
                                      </p:cBhvr>
                                      <p:to>
                                        <p:strVal val="visible"/>
                                      </p:to>
                                    </p:set>
                                    <p:anim calcmode="lin" valueType="num">
                                      <p:cBhvr>
                                        <p:cTn id="18" dur="1000" fill="hold"/>
                                        <p:tgtEl>
                                          <p:spTgt spid="73730">
                                            <p:txEl>
                                              <p:pRg st="4" end="4"/>
                                            </p:txEl>
                                          </p:spTgt>
                                        </p:tgtEl>
                                        <p:attrNameLst>
                                          <p:attrName>ppt_w</p:attrName>
                                        </p:attrNameLst>
                                      </p:cBhvr>
                                      <p:tavLst>
                                        <p:tav tm="0">
                                          <p:val>
                                            <p:strVal val="#ppt_w*0.70"/>
                                          </p:val>
                                        </p:tav>
                                        <p:tav tm="100000">
                                          <p:val>
                                            <p:strVal val="#ppt_w"/>
                                          </p:val>
                                        </p:tav>
                                      </p:tavLst>
                                    </p:anim>
                                    <p:anim calcmode="lin" valueType="num">
                                      <p:cBhvr>
                                        <p:cTn id="19" dur="1000" fill="hold"/>
                                        <p:tgtEl>
                                          <p:spTgt spid="73730">
                                            <p:txEl>
                                              <p:pRg st="4" end="4"/>
                                            </p:txEl>
                                          </p:spTgt>
                                        </p:tgtEl>
                                        <p:attrNameLst>
                                          <p:attrName>ppt_h</p:attrName>
                                        </p:attrNameLst>
                                      </p:cBhvr>
                                      <p:tavLst>
                                        <p:tav tm="0">
                                          <p:val>
                                            <p:strVal val="#ppt_h"/>
                                          </p:val>
                                        </p:tav>
                                        <p:tav tm="100000">
                                          <p:val>
                                            <p:strVal val="#ppt_h"/>
                                          </p:val>
                                        </p:tav>
                                      </p:tavLst>
                                    </p:anim>
                                    <p:animEffect transition="in" filter="fade">
                                      <p:cBhvr>
                                        <p:cTn id="20" dur="1000"/>
                                        <p:tgtEl>
                                          <p:spTgt spid="737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24002" y="1"/>
            <a:ext cx="9143999" cy="1905140"/>
            <a:chOff x="1" y="0"/>
            <a:chExt cx="9143999" cy="1905141"/>
          </a:xfrm>
          <a:effectLst>
            <a:outerShdw blurRad="50800" dist="38100" dir="4800000">
              <a:srgbClr val="000000">
                <a:alpha val="82000"/>
              </a:srgbClr>
            </a:outerShdw>
          </a:effectLst>
        </p:grpSpPr>
        <p:pic>
          <p:nvPicPr>
            <p:cNvPr id="5" name="Picture 4" descr="golden-ring.jpg"/>
            <p:cNvPicPr>
              <a:picLocks noChangeAspect="1"/>
            </p:cNvPicPr>
            <p:nvPr/>
          </p:nvPicPr>
          <p:blipFill>
            <a:blip r:embed="rId2"/>
            <a:srcRect l="76447"/>
            <a:stretch>
              <a:fillRect/>
            </a:stretch>
          </p:blipFill>
          <p:spPr>
            <a:xfrm>
              <a:off x="1" y="0"/>
              <a:ext cx="9143999" cy="1905140"/>
            </a:xfrm>
            <a:prstGeom prst="rect">
              <a:avLst/>
            </a:prstGeom>
          </p:spPr>
        </p:pic>
        <p:pic>
          <p:nvPicPr>
            <p:cNvPr id="4" name="Picture 3" descr="golden-ring.jpg"/>
            <p:cNvPicPr>
              <a:picLocks noChangeAspect="1"/>
            </p:cNvPicPr>
            <p:nvPr/>
          </p:nvPicPr>
          <p:blipFill>
            <a:blip r:embed="rId2"/>
            <a:stretch>
              <a:fillRect/>
            </a:stretch>
          </p:blipFill>
          <p:spPr>
            <a:xfrm>
              <a:off x="1" y="1"/>
              <a:ext cx="2540187" cy="1905140"/>
            </a:xfrm>
            <a:prstGeom prst="rect">
              <a:avLst/>
            </a:prstGeom>
          </p:spPr>
        </p:pic>
      </p:grpSp>
      <p:sp>
        <p:nvSpPr>
          <p:cNvPr id="2" name="Title 1"/>
          <p:cNvSpPr>
            <a:spLocks noGrp="1"/>
          </p:cNvSpPr>
          <p:nvPr>
            <p:ph type="title"/>
          </p:nvPr>
        </p:nvSpPr>
        <p:spPr>
          <a:xfrm>
            <a:off x="4064188" y="-1"/>
            <a:ext cx="6603812" cy="1905141"/>
          </a:xfrm>
        </p:spPr>
        <p:txBody>
          <a:bodyPr vert="horz" lIns="274320" tIns="45720" rIns="274320" bIns="45720" rtlCol="0" anchor="ctr">
            <a:noAutofit/>
          </a:bodyPr>
          <a:lstStyle/>
          <a:p>
            <a:pPr>
              <a:lnSpc>
                <a:spcPct val="85000"/>
              </a:lnSpc>
            </a:pPr>
            <a:r>
              <a:rPr lang="en-US" sz="4600" b="1" dirty="0"/>
              <a:t>Is the Teaching of Jesus</a:t>
            </a:r>
            <a:r>
              <a:rPr lang="en-US" sz="3200" b="1" dirty="0"/>
              <a:t> </a:t>
            </a:r>
            <a:br>
              <a:rPr lang="en-US" sz="3200" b="1" dirty="0"/>
            </a:br>
            <a:r>
              <a:rPr lang="en-US" sz="2700" b="1" i="1" dirty="0"/>
              <a:t>on Marriage, Divorce, and Remarriage </a:t>
            </a:r>
            <a:br>
              <a:rPr lang="en-US" sz="3200" b="1" dirty="0"/>
            </a:br>
            <a:r>
              <a:rPr lang="en-US" sz="3200" b="1" dirty="0"/>
              <a:t>a Part of Old Testament Legislation?</a:t>
            </a:r>
          </a:p>
        </p:txBody>
      </p:sp>
      <p:sp>
        <p:nvSpPr>
          <p:cNvPr id="3" name="Content Placeholder 2"/>
          <p:cNvSpPr>
            <a:spLocks noGrp="1"/>
          </p:cNvSpPr>
          <p:nvPr>
            <p:ph idx="1"/>
          </p:nvPr>
        </p:nvSpPr>
        <p:spPr>
          <a:xfrm>
            <a:off x="1922446" y="2152954"/>
            <a:ext cx="8288355" cy="656173"/>
          </a:xfrm>
        </p:spPr>
        <p:txBody>
          <a:bodyPr>
            <a:normAutofit/>
          </a:bodyPr>
          <a:lstStyle/>
          <a:p>
            <a:pPr algn="r">
              <a:buNone/>
            </a:pPr>
            <a:r>
              <a:rPr lang="en-US" b="1" i="1" dirty="0">
                <a:effectLst>
                  <a:outerShdw blurRad="50800" dist="38100" dir="2700000">
                    <a:srgbClr val="000000">
                      <a:alpha val="43000"/>
                    </a:srgbClr>
                  </a:outerShdw>
                </a:effectLst>
              </a:rPr>
              <a:t>What is a lawful cause for divorce?</a:t>
            </a:r>
          </a:p>
        </p:txBody>
      </p:sp>
      <p:sp>
        <p:nvSpPr>
          <p:cNvPr id="8" name="TextBox 7"/>
          <p:cNvSpPr txBox="1"/>
          <p:nvPr/>
        </p:nvSpPr>
        <p:spPr>
          <a:xfrm>
            <a:off x="1524000" y="1145594"/>
            <a:ext cx="2540188" cy="1663532"/>
          </a:xfrm>
          <a:prstGeom prst="rect">
            <a:avLst/>
          </a:prstGeom>
          <a:noFill/>
        </p:spPr>
        <p:txBody>
          <a:bodyPr wrap="square" rtlCol="0">
            <a:spAutoFit/>
          </a:bodyPr>
          <a:lstStyle/>
          <a:p>
            <a:pPr algn="ctr" defTabSz="457200">
              <a:lnSpc>
                <a:spcPct val="70000"/>
              </a:lnSpc>
            </a:pPr>
            <a:r>
              <a:rPr lang="en-US" sz="9200" b="1" dirty="0">
                <a:solidFill>
                  <a:srgbClr val="A6A6A6"/>
                </a:solidFill>
                <a:effectLst>
                  <a:outerShdw blurRad="50800" dist="38100" dir="2700000">
                    <a:srgbClr val="000000">
                      <a:alpha val="43000"/>
                    </a:srgbClr>
                  </a:outerShdw>
                </a:effectLst>
                <a:latin typeface="Cambria"/>
                <a:cs typeface="Cambria"/>
              </a:rPr>
              <a:t>2</a:t>
            </a:r>
            <a:endParaRPr lang="en-US" sz="3000" b="1" dirty="0">
              <a:solidFill>
                <a:srgbClr val="A6A6A6"/>
              </a:solidFill>
              <a:effectLst>
                <a:outerShdw blurRad="50800" dist="38100" dir="2700000">
                  <a:srgbClr val="000000">
                    <a:alpha val="43000"/>
                  </a:srgbClr>
                </a:outerShdw>
              </a:effectLst>
              <a:latin typeface="Cambria"/>
              <a:cs typeface="Cambria"/>
            </a:endParaRPr>
          </a:p>
          <a:p>
            <a:pPr algn="ctr" defTabSz="457200">
              <a:lnSpc>
                <a:spcPct val="70000"/>
              </a:lnSpc>
            </a:pPr>
            <a:r>
              <a:rPr lang="en-US" sz="2600" b="1" dirty="0">
                <a:solidFill>
                  <a:srgbClr val="A6A6A6"/>
                </a:solidFill>
                <a:effectLst>
                  <a:outerShdw blurRad="50800" dist="38100" dir="2700000">
                    <a:srgbClr val="000000">
                      <a:alpha val="43000"/>
                    </a:srgbClr>
                  </a:outerShdw>
                </a:effectLst>
                <a:latin typeface="Cambria"/>
                <a:cs typeface="Cambria"/>
              </a:rPr>
              <a:t>Moses &amp; Christ Compared</a:t>
            </a:r>
          </a:p>
        </p:txBody>
      </p:sp>
      <p:sp>
        <p:nvSpPr>
          <p:cNvPr id="12" name="TextBox 11"/>
          <p:cNvSpPr txBox="1"/>
          <p:nvPr/>
        </p:nvSpPr>
        <p:spPr>
          <a:xfrm>
            <a:off x="2632175" y="2987525"/>
            <a:ext cx="3087948" cy="3554819"/>
          </a:xfrm>
          <a:prstGeom prst="rect">
            <a:avLst/>
          </a:prstGeom>
          <a:noFill/>
        </p:spPr>
        <p:txBody>
          <a:bodyPr wrap="square" rtlCol="0">
            <a:spAutoFit/>
          </a:bodyPr>
          <a:lstStyle/>
          <a:p>
            <a:pPr defTabSz="457200">
              <a:spcAft>
                <a:spcPts val="1200"/>
              </a:spcAft>
            </a:pPr>
            <a:r>
              <a:rPr lang="en-US" sz="2300" b="1" dirty="0">
                <a:solidFill>
                  <a:prstClr val="white"/>
                </a:solidFill>
                <a:effectLst>
                  <a:outerShdw blurRad="50800" dist="38100" dir="2700000">
                    <a:srgbClr val="000000">
                      <a:alpha val="43000"/>
                    </a:srgbClr>
                  </a:outerShdw>
                </a:effectLst>
                <a:latin typeface="Calibri"/>
              </a:rPr>
              <a:t>A finding of “some uncleanness” (KJV, NKJV), “unseemly thing” (ASV), or “some indecency” (NASB, ESV)</a:t>
            </a:r>
          </a:p>
          <a:p>
            <a:pPr algn="r" defTabSz="457200"/>
            <a:r>
              <a:rPr lang="en-US" sz="2000" b="1" dirty="0">
                <a:solidFill>
                  <a:prstClr val="white"/>
                </a:solidFill>
                <a:effectLst>
                  <a:outerShdw blurRad="50800" dist="38100" dir="2700000">
                    <a:srgbClr val="000000">
                      <a:alpha val="43000"/>
                    </a:srgbClr>
                  </a:outerShdw>
                </a:effectLst>
                <a:latin typeface="Calibri"/>
              </a:rPr>
              <a:t>Heb. </a:t>
            </a:r>
            <a:r>
              <a:rPr lang="en-US" sz="2000" b="1" i="1" dirty="0">
                <a:solidFill>
                  <a:prstClr val="white"/>
                </a:solidFill>
                <a:effectLst>
                  <a:outerShdw blurRad="50800" dist="38100" dir="2700000">
                    <a:srgbClr val="000000">
                      <a:alpha val="43000"/>
                    </a:srgbClr>
                  </a:outerShdw>
                </a:effectLst>
                <a:latin typeface="Calibri"/>
              </a:rPr>
              <a:t>’</a:t>
            </a:r>
            <a:r>
              <a:rPr lang="en-US" sz="2000" b="1" i="1" dirty="0" err="1">
                <a:solidFill>
                  <a:prstClr val="white"/>
                </a:solidFill>
                <a:effectLst>
                  <a:outerShdw blurRad="50800" dist="38100" dir="2700000">
                    <a:srgbClr val="000000">
                      <a:alpha val="43000"/>
                    </a:srgbClr>
                  </a:outerShdw>
                </a:effectLst>
                <a:latin typeface="Calibri"/>
              </a:rPr>
              <a:t>ervah</a:t>
            </a:r>
            <a:r>
              <a:rPr lang="en-US" sz="2000" b="1" i="1" dirty="0">
                <a:solidFill>
                  <a:prstClr val="white"/>
                </a:solidFill>
                <a:effectLst>
                  <a:outerShdw blurRad="50800" dist="38100" dir="2700000">
                    <a:srgbClr val="000000">
                      <a:alpha val="43000"/>
                    </a:srgbClr>
                  </a:outerShdw>
                </a:effectLst>
                <a:latin typeface="Calibri"/>
              </a:rPr>
              <a:t> debar</a:t>
            </a:r>
            <a:r>
              <a:rPr lang="en-US" sz="2000" b="1" dirty="0">
                <a:solidFill>
                  <a:prstClr val="white"/>
                </a:solidFill>
                <a:effectLst>
                  <a:outerShdw blurRad="50800" dist="38100" dir="2700000">
                    <a:srgbClr val="000000">
                      <a:alpha val="43000"/>
                    </a:srgbClr>
                  </a:outerShdw>
                </a:effectLst>
                <a:latin typeface="Calibri"/>
              </a:rPr>
              <a:t> lit. “[a] nakedness thing” —some indecent, immodest behavior short of adultery (Deut. 22:13-14; 20-21, 22)</a:t>
            </a:r>
            <a:r>
              <a:rPr lang="en-US" sz="1900" b="1" dirty="0">
                <a:solidFill>
                  <a:prstClr val="white"/>
                </a:solidFill>
                <a:effectLst>
                  <a:outerShdw blurRad="50800" dist="38100" dir="2700000">
                    <a:srgbClr val="000000">
                      <a:alpha val="43000"/>
                    </a:srgbClr>
                  </a:outerShdw>
                </a:effectLst>
                <a:latin typeface="Calibri"/>
              </a:rPr>
              <a:t> </a:t>
            </a:r>
          </a:p>
        </p:txBody>
      </p:sp>
      <p:sp>
        <p:nvSpPr>
          <p:cNvPr id="13" name="TextBox 12"/>
          <p:cNvSpPr txBox="1"/>
          <p:nvPr/>
        </p:nvSpPr>
        <p:spPr>
          <a:xfrm>
            <a:off x="6952813" y="3372996"/>
            <a:ext cx="3087948" cy="2708434"/>
          </a:xfrm>
          <a:prstGeom prst="rect">
            <a:avLst/>
          </a:prstGeom>
          <a:noFill/>
        </p:spPr>
        <p:txBody>
          <a:bodyPr wrap="square" rtlCol="0" anchor="ctr">
            <a:spAutoFit/>
          </a:bodyPr>
          <a:lstStyle/>
          <a:p>
            <a:pPr defTabSz="457200"/>
            <a:r>
              <a:rPr lang="en-US" sz="3400" b="1" dirty="0">
                <a:solidFill>
                  <a:prstClr val="white"/>
                </a:solidFill>
                <a:effectLst>
                  <a:outerShdw blurRad="50800" dist="38100" dir="2700000">
                    <a:srgbClr val="000000">
                      <a:alpha val="43000"/>
                    </a:srgbClr>
                  </a:outerShdw>
                </a:effectLst>
                <a:latin typeface="Calibri"/>
              </a:rPr>
              <a:t>“Fornication” is the sole cause for divorce (Matt. 5:32; 19:9).</a:t>
            </a:r>
          </a:p>
        </p:txBody>
      </p:sp>
      <p:pic>
        <p:nvPicPr>
          <p:cNvPr id="14" name="Picture 13" descr="CHRIS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5711287" y="2971800"/>
            <a:ext cx="1241527" cy="3748926"/>
          </a:xfrm>
          <a:prstGeom prst="rect">
            <a:avLst/>
          </a:prstGeom>
        </p:spPr>
      </p:pic>
      <p:pic>
        <p:nvPicPr>
          <p:cNvPr id="15" name="Picture 14" descr="MOSES.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1524001" y="3200400"/>
            <a:ext cx="1286933" cy="375986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fade">
                                      <p:cBhvr>
                                        <p:cTn id="14" dur="1000"/>
                                        <p:tgtEl>
                                          <p:spTgt spid="12">
                                            <p:txEl>
                                              <p:pRg st="0" end="0"/>
                                            </p:txEl>
                                          </p:spTgt>
                                        </p:tgtEl>
                                      </p:cBhvr>
                                    </p:animEffect>
                                    <p:anim calcmode="lin" valueType="num">
                                      <p:cBhvr>
                                        <p:cTn id="15"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Effect transition="in" filter="fade">
                                      <p:cBhvr>
                                        <p:cTn id="21" dur="1000"/>
                                        <p:tgtEl>
                                          <p:spTgt spid="12">
                                            <p:txEl>
                                              <p:pRg st="1" end="1"/>
                                            </p:txEl>
                                          </p:spTgt>
                                        </p:tgtEl>
                                      </p:cBhvr>
                                    </p:animEffect>
                                    <p:anim calcmode="lin" valueType="num">
                                      <p:cBhvr>
                                        <p:cTn id="22"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build="p" bldLvl="2"/>
      <p:bldP spid="13"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46789DAF-3A9C-4461-A557-98AD9B506F66}"/>
              </a:ext>
            </a:extLst>
          </p:cNvPr>
          <p:cNvSpPr>
            <a:spLocks noGrp="1" noChangeArrowheads="1"/>
          </p:cNvSpPr>
          <p:nvPr>
            <p:ph type="body" idx="1"/>
          </p:nvPr>
        </p:nvSpPr>
        <p:spPr>
          <a:xfrm>
            <a:off x="1524000" y="1752600"/>
            <a:ext cx="9144000" cy="5257800"/>
          </a:xfrm>
        </p:spPr>
        <p:txBody>
          <a:bodyPr/>
          <a:lstStyle/>
          <a:p>
            <a:pPr marL="0" indent="0" algn="just">
              <a:lnSpc>
                <a:spcPct val="80000"/>
              </a:lnSpc>
              <a:buNone/>
            </a:pPr>
            <a:r>
              <a:rPr lang="en-US" altLang="en-US">
                <a:effectLst>
                  <a:outerShdw blurRad="38100" dist="38100" dir="2700000" algn="tl">
                    <a:srgbClr val="C0C0C0"/>
                  </a:outerShdw>
                </a:effectLst>
              </a:rPr>
              <a:t>“Given the fact that one may have to leave his wife and children in order to serve the Lord, the Bible does not teach, ‘The only cause for divorce is fornication.’ That simply is not a true statement. There are other causes for divorce, including the cause mentioned in the </a:t>
            </a:r>
            <a:r>
              <a:rPr lang="en-US" altLang="en-US" b="1">
                <a:solidFill>
                  <a:srgbClr val="CC0000"/>
                </a:solidFill>
                <a:effectLst>
                  <a:outerShdw blurRad="38100" dist="38100" dir="2700000" algn="tl">
                    <a:srgbClr val="C0C0C0"/>
                  </a:outerShdw>
                </a:effectLst>
              </a:rPr>
              <a:t>Matthew 10:34-38</a:t>
            </a:r>
            <a:r>
              <a:rPr lang="en-US" altLang="en-US">
                <a:effectLst>
                  <a:outerShdw blurRad="38100" dist="38100" dir="2700000" algn="tl">
                    <a:srgbClr val="C0C0C0"/>
                  </a:outerShdw>
                </a:effectLst>
              </a:rPr>
              <a:t>; </a:t>
            </a:r>
            <a:r>
              <a:rPr lang="en-US" altLang="en-US" b="1">
                <a:solidFill>
                  <a:srgbClr val="CC0000"/>
                </a:solidFill>
                <a:effectLst>
                  <a:outerShdw blurRad="38100" dist="38100" dir="2700000" algn="tl">
                    <a:srgbClr val="C0C0C0"/>
                  </a:outerShdw>
                </a:effectLst>
              </a:rPr>
              <a:t>Luke 14:26</a:t>
            </a:r>
            <a:r>
              <a:rPr lang="en-US" altLang="en-US">
                <a:effectLst>
                  <a:outerShdw blurRad="38100" dist="38100" dir="2700000" algn="tl">
                    <a:srgbClr val="C0C0C0"/>
                  </a:outerShdw>
                </a:effectLst>
              </a:rPr>
              <a:t>; </a:t>
            </a:r>
            <a:r>
              <a:rPr lang="en-US" altLang="en-US" b="1">
                <a:solidFill>
                  <a:srgbClr val="CC0000"/>
                </a:solidFill>
                <a:effectLst>
                  <a:outerShdw blurRad="38100" dist="38100" dir="2700000" algn="tl">
                    <a:srgbClr val="C0C0C0"/>
                  </a:outerShdw>
                </a:effectLst>
              </a:rPr>
              <a:t>18:29-30</a:t>
            </a:r>
            <a:r>
              <a:rPr lang="en-US" altLang="en-US">
                <a:effectLst>
                  <a:outerShdw blurRad="38100" dist="38100" dir="2700000" algn="tl">
                    <a:srgbClr val="C0C0C0"/>
                  </a:outerShdw>
                </a:effectLst>
              </a:rPr>
              <a:t>; </a:t>
            </a:r>
            <a:r>
              <a:rPr lang="en-US" altLang="en-US" b="1">
                <a:solidFill>
                  <a:srgbClr val="CC0000"/>
                </a:solidFill>
                <a:effectLst>
                  <a:outerShdw blurRad="38100" dist="38100" dir="2700000" algn="tl">
                    <a:srgbClr val="C0C0C0"/>
                  </a:outerShdw>
                </a:effectLst>
              </a:rPr>
              <a:t>I Corinthians</a:t>
            </a:r>
            <a:r>
              <a:rPr lang="en-US" altLang="en-US">
                <a:effectLst>
                  <a:outerShdw blurRad="38100" dist="38100" dir="2700000" algn="tl">
                    <a:srgbClr val="C0C0C0"/>
                  </a:outerShdw>
                </a:effectLst>
              </a:rPr>
              <a:t> </a:t>
            </a:r>
            <a:r>
              <a:rPr lang="en-US" altLang="en-US" b="1">
                <a:solidFill>
                  <a:srgbClr val="CC0000"/>
                </a:solidFill>
                <a:effectLst>
                  <a:outerShdw blurRad="38100" dist="38100" dir="2700000" algn="tl">
                    <a:srgbClr val="C0C0C0"/>
                  </a:outerShdw>
                </a:effectLst>
              </a:rPr>
              <a:t>7:12-13</a:t>
            </a:r>
            <a:r>
              <a:rPr lang="en-US" altLang="en-US">
                <a:effectLst>
                  <a:outerShdw blurRad="38100" dist="38100" dir="2700000" algn="tl">
                    <a:srgbClr val="C0C0C0"/>
                  </a:outerShdw>
                </a:effectLst>
              </a:rPr>
              <a:t>—in order to live as a Christian. What is a more accurate statement of what the Bible teaches is this: </a:t>
            </a:r>
            <a:r>
              <a:rPr lang="en-US" altLang="en-US" i="1">
                <a:effectLst>
                  <a:outerShdw blurRad="38100" dist="38100" dir="2700000" algn="tl">
                    <a:srgbClr val="C0C0C0"/>
                  </a:outerShdw>
                </a:effectLst>
              </a:rPr>
              <a:t>There is only one cause for divorce which gives the innocent party the right of remarriage (Matt. 19:9)</a:t>
            </a:r>
            <a:r>
              <a:rPr lang="en-US" altLang="en-US">
                <a:effectLst>
                  <a:outerShdw blurRad="38100" dist="38100" dir="2700000" algn="tl">
                    <a:srgbClr val="C0C0C0"/>
                  </a:outerShdw>
                </a:effectLst>
              </a:rPr>
              <a:t>.” </a:t>
            </a:r>
            <a:r>
              <a:rPr lang="en-US" altLang="en-US" b="1" u="sng">
                <a:effectLst>
                  <a:outerShdw blurRad="38100" dist="38100" dir="2700000" algn="tl">
                    <a:srgbClr val="C0C0C0"/>
                  </a:outerShdw>
                </a:effectLst>
              </a:rPr>
              <a:t>Mike Willis</a:t>
            </a:r>
            <a:r>
              <a:rPr lang="en-US" altLang="en-US">
                <a:effectLst>
                  <a:outerShdw blurRad="38100" dist="38100" dir="2700000" algn="tl">
                    <a:srgbClr val="C0C0C0"/>
                  </a:outerShdw>
                </a:effectLst>
              </a:rPr>
              <a:t> </a:t>
            </a:r>
            <a:r>
              <a:rPr lang="en-US" altLang="en-US" sz="2800" i="1">
                <a:effectLst>
                  <a:outerShdw blurRad="38100" dist="38100" dir="2700000" algn="tl">
                    <a:srgbClr val="C0C0C0"/>
                  </a:outerShdw>
                </a:effectLst>
              </a:rPr>
              <a:t>Bible Causes of Divorce and the Role of Government in Divorce </a:t>
            </a:r>
            <a:r>
              <a:rPr lang="en-US" altLang="en-US" sz="2800">
                <a:effectLst>
                  <a:outerShdw blurRad="38100" dist="38100" dir="2700000" algn="tl">
                    <a:srgbClr val="C0C0C0"/>
                  </a:outerShdw>
                </a:effectLst>
              </a:rPr>
              <a:t>(p. 27)</a:t>
            </a:r>
          </a:p>
        </p:txBody>
      </p:sp>
      <p:pic>
        <p:nvPicPr>
          <p:cNvPr id="63491" name="Picture 3">
            <a:extLst>
              <a:ext uri="{FF2B5EF4-FFF2-40B4-BE49-F238E27FC236}">
                <a16:creationId xmlns:a16="http://schemas.microsoft.com/office/drawing/2014/main" id="{B1D75D54-7D8B-4B99-894C-B8903F3046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1109663" cy="1600200"/>
          </a:xfrm>
          <a:prstGeom prst="rect">
            <a:avLst/>
          </a:prstGeom>
          <a:noFill/>
          <a:extLst>
            <a:ext uri="{909E8E84-426E-40DD-AFC4-6F175D3DCCD1}">
              <a14:hiddenFill xmlns:a14="http://schemas.microsoft.com/office/drawing/2010/main">
                <a:solidFill>
                  <a:srgbClr val="FFFFFF"/>
                </a:solidFill>
              </a14:hiddenFill>
            </a:ext>
          </a:extLst>
        </p:spPr>
      </p:pic>
      <p:sp>
        <p:nvSpPr>
          <p:cNvPr id="63492" name="Rectangle 4">
            <a:extLst>
              <a:ext uri="{FF2B5EF4-FFF2-40B4-BE49-F238E27FC236}">
                <a16:creationId xmlns:a16="http://schemas.microsoft.com/office/drawing/2014/main" id="{00D76776-9A83-4DFC-BC15-A75E0CE1AC2C}"/>
              </a:ext>
            </a:extLst>
          </p:cNvPr>
          <p:cNvSpPr>
            <a:spLocks noGrp="1" noChangeArrowheads="1"/>
          </p:cNvSpPr>
          <p:nvPr>
            <p:ph type="title"/>
          </p:nvPr>
        </p:nvSpPr>
        <p:spPr>
          <a:xfrm>
            <a:off x="2590800" y="0"/>
            <a:ext cx="8077200" cy="1600200"/>
          </a:xfrm>
          <a:solidFill>
            <a:srgbClr val="CC3300"/>
          </a:solidFill>
        </p:spPr>
        <p:txBody>
          <a:bodyPr/>
          <a:lstStyle/>
          <a:p>
            <a:r>
              <a:rPr lang="en-US" altLang="en-US" sz="4800">
                <a:effectLst>
                  <a:outerShdw blurRad="38100" dist="38100" dir="2700000" algn="tl">
                    <a:srgbClr val="FFFFFF"/>
                  </a:outerShdw>
                </a:effectLst>
                <a:latin typeface="Albertus Extra Bold" pitchFamily="34" charset="0"/>
              </a:rPr>
              <a:t>The Latest</a:t>
            </a:r>
            <a:br>
              <a:rPr lang="en-US" altLang="en-US" sz="4800">
                <a:effectLst>
                  <a:outerShdw blurRad="38100" dist="38100" dir="2700000" algn="tl">
                    <a:srgbClr val="FFFFFF"/>
                  </a:outerShdw>
                </a:effectLst>
                <a:latin typeface="Albertus Extra Bold" pitchFamily="34" charset="0"/>
              </a:rPr>
            </a:br>
            <a:r>
              <a:rPr lang="en-US" altLang="en-US" sz="4800">
                <a:effectLst>
                  <a:outerShdw blurRad="38100" dist="38100" dir="2700000" algn="tl">
                    <a:srgbClr val="FFFFFF"/>
                  </a:outerShdw>
                </a:effectLst>
                <a:latin typeface="Albertus Extra Bold" pitchFamily="34" charset="0"/>
              </a:rPr>
              <a:t>On Causes For Divorce</a:t>
            </a: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nodeType="withEffect">
                                  <p:stCondLst>
                                    <p:cond delay="0"/>
                                  </p:stCondLst>
                                  <p:childTnLst>
                                    <p:set>
                                      <p:cBhvr>
                                        <p:cTn id="6" dur="1" fill="hold">
                                          <p:stCondLst>
                                            <p:cond delay="0"/>
                                          </p:stCondLst>
                                        </p:cTn>
                                        <p:tgtEl>
                                          <p:spTgt spid="63490">
                                            <p:txEl>
                                              <p:pRg st="0" end="0"/>
                                            </p:txEl>
                                          </p:spTgt>
                                        </p:tgtEl>
                                        <p:attrNameLst>
                                          <p:attrName>style.visibility</p:attrName>
                                        </p:attrNameLst>
                                      </p:cBhvr>
                                      <p:to>
                                        <p:strVal val="visible"/>
                                      </p:to>
                                    </p:set>
                                    <p:anim calcmode="lin" valueType="num">
                                      <p:cBhvr additive="base">
                                        <p:cTn id="7" dur="1000" fill="hold"/>
                                        <p:tgtEl>
                                          <p:spTgt spid="63490">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63490">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28EEE0B-60FC-4C15-BB5F-0A18A286108F}"/>
              </a:ext>
            </a:extLst>
          </p:cNvPr>
          <p:cNvSpPr txBox="1"/>
          <p:nvPr/>
        </p:nvSpPr>
        <p:spPr>
          <a:xfrm>
            <a:off x="553673" y="1"/>
            <a:ext cx="10939244" cy="67403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50" normalizeH="0" baseline="0" noProof="0" dirty="0">
                <a:ln w="0"/>
                <a:solidFill>
                  <a:srgbClr val="E37C3D">
                    <a:lumMod val="75000"/>
                  </a:srgbClr>
                </a:solidFill>
                <a:effectLst>
                  <a:innerShdw blurRad="63500" dist="50800" dir="13500000">
                    <a:srgbClr val="000000">
                      <a:alpha val="50000"/>
                    </a:srgbClr>
                  </a:innerShdw>
                </a:effectLst>
                <a:uLnTx/>
                <a:uFillTx/>
                <a:latin typeface="Garamond" panose="02020404030301010803"/>
                <a:ea typeface="+mn-ea"/>
                <a:cs typeface="+mn-cs"/>
              </a:rPr>
              <a:t>In concluding, I wish to make </a:t>
            </a:r>
            <a:r>
              <a:rPr lang="en-US" sz="3600" b="1" spc="50" dirty="0">
                <a:ln w="0"/>
                <a:solidFill>
                  <a:srgbClr val="E37C3D">
                    <a:lumMod val="75000"/>
                  </a:srgbClr>
                </a:solidFill>
                <a:effectLst>
                  <a:innerShdw blurRad="63500" dist="50800" dir="13500000">
                    <a:srgbClr val="000000">
                      <a:alpha val="50000"/>
                    </a:srgbClr>
                  </a:innerShdw>
                </a:effectLst>
                <a:latin typeface="Garamond" panose="02020404030301010803"/>
              </a:rPr>
              <a:t>an observation of personal opinion. First, I believe our study has proven that couple’s players of this elongated “waiting out” endgame of Mental Divorce are guilty of robbing scripture of its obvious literal meaning or in the least wrestling God’s Holy Word of its implied intention. Secondly, both parties participating in such shady mind-games of mental divorce – by striving to “wait-out” the other in order to “win-out” in the eyes of men – instead are pursuing mutually assured destruction in God’s Eyes and will have to answer dearly for it on judgment day. – D. L. Burris</a:t>
            </a:r>
            <a:endParaRPr kumimoji="0" lang="en-US" sz="3600" b="1" i="0" u="none" strike="noStrike" kern="1200" cap="none" spc="50" normalizeH="0" baseline="0" noProof="0" dirty="0">
              <a:ln w="0"/>
              <a:solidFill>
                <a:srgbClr val="E37C3D">
                  <a:lumMod val="75000"/>
                </a:srgbClr>
              </a:solidFill>
              <a:effectLst>
                <a:innerShdw blurRad="63500" dist="50800" dir="13500000">
                  <a:srgbClr val="000000">
                    <a:alpha val="50000"/>
                  </a:srgbClr>
                </a:innerShdw>
              </a:effectLst>
              <a:uLnTx/>
              <a:uFillTx/>
              <a:latin typeface="Garamond" panose="02020404030301010803"/>
              <a:ea typeface="+mn-ea"/>
              <a:cs typeface="+mn-cs"/>
            </a:endParaRPr>
          </a:p>
        </p:txBody>
      </p:sp>
      <p:sp>
        <p:nvSpPr>
          <p:cNvPr id="3" name="WordArt 3" descr="Narrow vertical">
            <a:extLst>
              <a:ext uri="{FF2B5EF4-FFF2-40B4-BE49-F238E27FC236}">
                <a16:creationId xmlns:a16="http://schemas.microsoft.com/office/drawing/2014/main" id="{21918ACE-8E1C-4680-8C01-E17CB224C8CB}"/>
              </a:ext>
            </a:extLst>
          </p:cNvPr>
          <p:cNvSpPr>
            <a:spLocks noChangeArrowheads="1" noChangeShapeType="1" noTextEdit="1"/>
          </p:cNvSpPr>
          <p:nvPr/>
        </p:nvSpPr>
        <p:spPr bwMode="auto">
          <a:xfrm>
            <a:off x="402672" y="-503340"/>
            <a:ext cx="11235655" cy="6677637"/>
          </a:xfrm>
          <a:prstGeom prst="rect">
            <a:avLst/>
          </a:prstGeom>
        </p:spPr>
        <p:txBody>
          <a:bodyPr wrap="none" fromWordArt="1">
            <a:prstTxWarp prst="textCurveUp">
              <a:avLst>
                <a:gd name="adj" fmla="val 403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kern="10" noProof="0" dirty="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latin typeface="Arial Black"/>
                <a:ea typeface="ＭＳ Ｐゴシック"/>
              </a:rPr>
              <a:t>	</a:t>
            </a:r>
            <a:r>
              <a:rPr lang="en-US" sz="3600" kern="10" dirty="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latin typeface="Arial Black"/>
                <a:ea typeface="ＭＳ Ｐゴシック"/>
              </a:rPr>
              <a:t>IN MY INFORMED OPINION…</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kern="10" noProof="0" dirty="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latin typeface="Arial Black"/>
                <a:ea typeface="ＭＳ Ｐゴシック"/>
              </a:rPr>
              <a:t>NEITHER PARTY IS INNOCENT &amp;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dirty="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uLnTx/>
                <a:uFillTx/>
                <a:latin typeface="Arial Black"/>
                <a:ea typeface="ＭＳ Ｐゴシック"/>
                <a:cs typeface="+mn-cs"/>
              </a:rPr>
              <a:t>NEITHER</a:t>
            </a:r>
            <a:r>
              <a:rPr kumimoji="0" lang="en-US" sz="3600" b="0" i="0" u="none" strike="noStrike" kern="10" cap="none" spc="0" normalizeH="0" dirty="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uLnTx/>
                <a:uFillTx/>
                <a:latin typeface="Arial Black"/>
                <a:ea typeface="ＭＳ Ｐゴシック"/>
                <a:cs typeface="+mn-cs"/>
              </a:rPr>
              <a:t> IS CANDIDATE FOR RE-MARRIAGE</a:t>
            </a:r>
            <a:endParaRPr kumimoji="0" lang="en-US"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uLnTx/>
              <a:uFillTx/>
              <a:latin typeface="Arial Black"/>
              <a:ea typeface="ＭＳ Ｐゴシック"/>
              <a:cs typeface="+mn-cs"/>
            </a:endParaRPr>
          </a:p>
        </p:txBody>
      </p:sp>
    </p:spTree>
    <p:extLst>
      <p:ext uri="{BB962C8B-B14F-4D97-AF65-F5344CB8AC3E}">
        <p14:creationId xmlns:p14="http://schemas.microsoft.com/office/powerpoint/2010/main" val="2047459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24002" y="1"/>
            <a:ext cx="9143999" cy="1905140"/>
            <a:chOff x="1" y="0"/>
            <a:chExt cx="9143999" cy="1905141"/>
          </a:xfrm>
          <a:effectLst>
            <a:outerShdw blurRad="50800" dist="38100" dir="4800000">
              <a:srgbClr val="000000">
                <a:alpha val="82000"/>
              </a:srgbClr>
            </a:outerShdw>
          </a:effectLst>
        </p:grpSpPr>
        <p:pic>
          <p:nvPicPr>
            <p:cNvPr id="5" name="Picture 4" descr="golden-ring.jpg"/>
            <p:cNvPicPr>
              <a:picLocks noChangeAspect="1"/>
            </p:cNvPicPr>
            <p:nvPr/>
          </p:nvPicPr>
          <p:blipFill>
            <a:blip r:embed="rId2"/>
            <a:srcRect l="76447"/>
            <a:stretch>
              <a:fillRect/>
            </a:stretch>
          </p:blipFill>
          <p:spPr>
            <a:xfrm>
              <a:off x="1" y="0"/>
              <a:ext cx="9143999" cy="1905140"/>
            </a:xfrm>
            <a:prstGeom prst="rect">
              <a:avLst/>
            </a:prstGeom>
          </p:spPr>
        </p:pic>
        <p:pic>
          <p:nvPicPr>
            <p:cNvPr id="4" name="Picture 3" descr="golden-ring.jpg"/>
            <p:cNvPicPr>
              <a:picLocks noChangeAspect="1"/>
            </p:cNvPicPr>
            <p:nvPr/>
          </p:nvPicPr>
          <p:blipFill>
            <a:blip r:embed="rId2"/>
            <a:stretch>
              <a:fillRect/>
            </a:stretch>
          </p:blipFill>
          <p:spPr>
            <a:xfrm>
              <a:off x="1" y="1"/>
              <a:ext cx="2540187" cy="1905140"/>
            </a:xfrm>
            <a:prstGeom prst="rect">
              <a:avLst/>
            </a:prstGeom>
          </p:spPr>
        </p:pic>
      </p:grpSp>
      <p:sp>
        <p:nvSpPr>
          <p:cNvPr id="2" name="Title 1"/>
          <p:cNvSpPr>
            <a:spLocks noGrp="1"/>
          </p:cNvSpPr>
          <p:nvPr>
            <p:ph type="title"/>
          </p:nvPr>
        </p:nvSpPr>
        <p:spPr>
          <a:xfrm>
            <a:off x="4064188" y="-1"/>
            <a:ext cx="6603812" cy="1905141"/>
          </a:xfrm>
        </p:spPr>
        <p:txBody>
          <a:bodyPr vert="horz" lIns="274320" tIns="45720" rIns="274320" bIns="45720" rtlCol="0" anchor="ctr">
            <a:noAutofit/>
          </a:bodyPr>
          <a:lstStyle/>
          <a:p>
            <a:pPr>
              <a:lnSpc>
                <a:spcPct val="85000"/>
              </a:lnSpc>
            </a:pPr>
            <a:r>
              <a:rPr lang="en-US" sz="4600" b="1" dirty="0"/>
              <a:t>Is the Teaching of Jesus</a:t>
            </a:r>
            <a:r>
              <a:rPr lang="en-US" sz="3200" b="1" dirty="0"/>
              <a:t> </a:t>
            </a:r>
            <a:br>
              <a:rPr lang="en-US" sz="3200" b="1" dirty="0"/>
            </a:br>
            <a:r>
              <a:rPr lang="en-US" sz="2700" b="1" i="1" dirty="0"/>
              <a:t>on Marriage, Divorce, and Remarriage </a:t>
            </a:r>
            <a:br>
              <a:rPr lang="en-US" sz="3200" b="1" dirty="0"/>
            </a:br>
            <a:r>
              <a:rPr lang="en-US" sz="3200" b="1" dirty="0"/>
              <a:t>a Part of Old Testament Legislation?</a:t>
            </a:r>
          </a:p>
        </p:txBody>
      </p:sp>
      <p:sp>
        <p:nvSpPr>
          <p:cNvPr id="3" name="Content Placeholder 2"/>
          <p:cNvSpPr>
            <a:spLocks noGrp="1"/>
          </p:cNvSpPr>
          <p:nvPr>
            <p:ph idx="1"/>
          </p:nvPr>
        </p:nvSpPr>
        <p:spPr>
          <a:xfrm>
            <a:off x="1922446" y="2152954"/>
            <a:ext cx="8288355" cy="656173"/>
          </a:xfrm>
        </p:spPr>
        <p:txBody>
          <a:bodyPr>
            <a:normAutofit/>
          </a:bodyPr>
          <a:lstStyle/>
          <a:p>
            <a:pPr algn="r">
              <a:buNone/>
            </a:pPr>
            <a:r>
              <a:rPr lang="en-US" sz="3600" b="1" i="1" dirty="0">
                <a:effectLst>
                  <a:outerShdw blurRad="50800" dist="38100" dir="2700000">
                    <a:srgbClr val="000000">
                      <a:alpha val="43000"/>
                    </a:srgbClr>
                  </a:outerShdw>
                </a:effectLst>
              </a:rPr>
              <a:t>Laws of Reconciliation</a:t>
            </a:r>
          </a:p>
        </p:txBody>
      </p:sp>
      <p:sp>
        <p:nvSpPr>
          <p:cNvPr id="8" name="TextBox 7"/>
          <p:cNvSpPr txBox="1"/>
          <p:nvPr/>
        </p:nvSpPr>
        <p:spPr>
          <a:xfrm>
            <a:off x="1524000" y="1145594"/>
            <a:ext cx="2540188" cy="1663532"/>
          </a:xfrm>
          <a:prstGeom prst="rect">
            <a:avLst/>
          </a:prstGeom>
          <a:noFill/>
        </p:spPr>
        <p:txBody>
          <a:bodyPr wrap="square" rtlCol="0">
            <a:spAutoFit/>
          </a:bodyPr>
          <a:lstStyle/>
          <a:p>
            <a:pPr algn="ctr" defTabSz="457200">
              <a:lnSpc>
                <a:spcPct val="70000"/>
              </a:lnSpc>
            </a:pPr>
            <a:r>
              <a:rPr lang="en-US" sz="9200" b="1" dirty="0">
                <a:solidFill>
                  <a:srgbClr val="A6A6A6"/>
                </a:solidFill>
                <a:effectLst>
                  <a:outerShdw blurRad="50800" dist="38100" dir="2700000">
                    <a:srgbClr val="000000">
                      <a:alpha val="43000"/>
                    </a:srgbClr>
                  </a:outerShdw>
                </a:effectLst>
                <a:latin typeface="Cambria"/>
                <a:cs typeface="Cambria"/>
              </a:rPr>
              <a:t>2</a:t>
            </a:r>
            <a:endParaRPr lang="en-US" sz="3000" b="1" dirty="0">
              <a:solidFill>
                <a:srgbClr val="A6A6A6"/>
              </a:solidFill>
              <a:effectLst>
                <a:outerShdw blurRad="50800" dist="38100" dir="2700000">
                  <a:srgbClr val="000000">
                    <a:alpha val="43000"/>
                  </a:srgbClr>
                </a:outerShdw>
              </a:effectLst>
              <a:latin typeface="Cambria"/>
              <a:cs typeface="Cambria"/>
            </a:endParaRPr>
          </a:p>
          <a:p>
            <a:pPr algn="ctr" defTabSz="457200">
              <a:lnSpc>
                <a:spcPct val="70000"/>
              </a:lnSpc>
            </a:pPr>
            <a:r>
              <a:rPr lang="en-US" sz="2600" b="1" dirty="0">
                <a:solidFill>
                  <a:srgbClr val="A6A6A6"/>
                </a:solidFill>
                <a:effectLst>
                  <a:outerShdw blurRad="50800" dist="38100" dir="2700000">
                    <a:srgbClr val="000000">
                      <a:alpha val="43000"/>
                    </a:srgbClr>
                  </a:outerShdw>
                </a:effectLst>
                <a:latin typeface="Cambria"/>
                <a:cs typeface="Cambria"/>
              </a:rPr>
              <a:t>Moses &amp; Christ Compared</a:t>
            </a:r>
          </a:p>
        </p:txBody>
      </p:sp>
      <p:sp>
        <p:nvSpPr>
          <p:cNvPr id="12" name="TextBox 11"/>
          <p:cNvSpPr txBox="1"/>
          <p:nvPr/>
        </p:nvSpPr>
        <p:spPr>
          <a:xfrm>
            <a:off x="2632175" y="3108476"/>
            <a:ext cx="3087948" cy="3416320"/>
          </a:xfrm>
          <a:prstGeom prst="rect">
            <a:avLst/>
          </a:prstGeom>
          <a:noFill/>
        </p:spPr>
        <p:txBody>
          <a:bodyPr wrap="square" rtlCol="0" anchor="ctr">
            <a:spAutoFit/>
          </a:bodyPr>
          <a:lstStyle/>
          <a:p>
            <a:pPr defTabSz="457200"/>
            <a:r>
              <a:rPr lang="en-US" sz="2600" b="1" dirty="0">
                <a:solidFill>
                  <a:prstClr val="white"/>
                </a:solidFill>
                <a:effectLst>
                  <a:outerShdw blurRad="50800" dist="38100" dir="2700000">
                    <a:srgbClr val="000000">
                      <a:alpha val="43000"/>
                    </a:srgbClr>
                  </a:outerShdw>
                </a:effectLst>
                <a:latin typeface="Calibri"/>
              </a:rPr>
              <a:t>“An abomination before the LORD” for a put away woman who had remarried to return to the husband who first put her away (Deut. 24:3-4)</a:t>
            </a:r>
          </a:p>
        </p:txBody>
      </p:sp>
      <p:sp>
        <p:nvSpPr>
          <p:cNvPr id="13" name="TextBox 12"/>
          <p:cNvSpPr txBox="1"/>
          <p:nvPr/>
        </p:nvSpPr>
        <p:spPr>
          <a:xfrm>
            <a:off x="6952813" y="3111386"/>
            <a:ext cx="3087948" cy="3231654"/>
          </a:xfrm>
          <a:prstGeom prst="rect">
            <a:avLst/>
          </a:prstGeom>
          <a:noFill/>
        </p:spPr>
        <p:txBody>
          <a:bodyPr wrap="square" rtlCol="0" anchor="ctr">
            <a:spAutoFit/>
          </a:bodyPr>
          <a:lstStyle/>
          <a:p>
            <a:pPr defTabSz="457200"/>
            <a:r>
              <a:rPr lang="en-US" sz="3400" b="1" dirty="0">
                <a:solidFill>
                  <a:prstClr val="white"/>
                </a:solidFill>
                <a:effectLst>
                  <a:outerShdw blurRad="50800" dist="38100" dir="2700000">
                    <a:srgbClr val="000000">
                      <a:alpha val="43000"/>
                    </a:srgbClr>
                  </a:outerShdw>
                </a:effectLst>
                <a:latin typeface="Calibri"/>
              </a:rPr>
              <a:t>Reconciliation is encouraged without qualification or prohibition (1 Cor. 7:11)</a:t>
            </a:r>
          </a:p>
        </p:txBody>
      </p:sp>
      <p:pic>
        <p:nvPicPr>
          <p:cNvPr id="14" name="Picture 13" descr="CHRIS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5711287" y="2971800"/>
            <a:ext cx="1241527" cy="3748926"/>
          </a:xfrm>
          <a:prstGeom prst="rect">
            <a:avLst/>
          </a:prstGeom>
        </p:spPr>
      </p:pic>
      <p:pic>
        <p:nvPicPr>
          <p:cNvPr id="15" name="Picture 14" descr="MOSES.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1524001" y="3200400"/>
            <a:ext cx="1286933" cy="375986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24002" y="1"/>
            <a:ext cx="9143999" cy="1905140"/>
            <a:chOff x="1" y="0"/>
            <a:chExt cx="9143999" cy="1905141"/>
          </a:xfrm>
          <a:effectLst>
            <a:outerShdw blurRad="50800" dist="38100" dir="4800000">
              <a:srgbClr val="000000">
                <a:alpha val="82000"/>
              </a:srgbClr>
            </a:outerShdw>
          </a:effectLst>
        </p:grpSpPr>
        <p:pic>
          <p:nvPicPr>
            <p:cNvPr id="5" name="Picture 4" descr="golden-ring.jpg"/>
            <p:cNvPicPr>
              <a:picLocks noChangeAspect="1"/>
            </p:cNvPicPr>
            <p:nvPr/>
          </p:nvPicPr>
          <p:blipFill>
            <a:blip r:embed="rId2"/>
            <a:srcRect l="76447"/>
            <a:stretch>
              <a:fillRect/>
            </a:stretch>
          </p:blipFill>
          <p:spPr>
            <a:xfrm>
              <a:off x="1" y="0"/>
              <a:ext cx="9143999" cy="1905140"/>
            </a:xfrm>
            <a:prstGeom prst="rect">
              <a:avLst/>
            </a:prstGeom>
          </p:spPr>
        </p:pic>
        <p:pic>
          <p:nvPicPr>
            <p:cNvPr id="4" name="Picture 3" descr="golden-ring.jpg"/>
            <p:cNvPicPr>
              <a:picLocks noChangeAspect="1"/>
            </p:cNvPicPr>
            <p:nvPr/>
          </p:nvPicPr>
          <p:blipFill>
            <a:blip r:embed="rId2"/>
            <a:stretch>
              <a:fillRect/>
            </a:stretch>
          </p:blipFill>
          <p:spPr>
            <a:xfrm>
              <a:off x="1" y="1"/>
              <a:ext cx="2540187" cy="1905140"/>
            </a:xfrm>
            <a:prstGeom prst="rect">
              <a:avLst/>
            </a:prstGeom>
          </p:spPr>
        </p:pic>
      </p:grpSp>
      <p:sp>
        <p:nvSpPr>
          <p:cNvPr id="2" name="Title 1"/>
          <p:cNvSpPr>
            <a:spLocks noGrp="1"/>
          </p:cNvSpPr>
          <p:nvPr>
            <p:ph type="title"/>
          </p:nvPr>
        </p:nvSpPr>
        <p:spPr>
          <a:xfrm>
            <a:off x="4064188" y="-1"/>
            <a:ext cx="6603812" cy="1905141"/>
          </a:xfrm>
        </p:spPr>
        <p:txBody>
          <a:bodyPr vert="horz" lIns="274320" tIns="45720" rIns="274320" bIns="45720" rtlCol="0" anchor="ctr">
            <a:noAutofit/>
          </a:bodyPr>
          <a:lstStyle/>
          <a:p>
            <a:pPr>
              <a:lnSpc>
                <a:spcPct val="85000"/>
              </a:lnSpc>
            </a:pPr>
            <a:r>
              <a:rPr lang="en-US" sz="4600" b="1" dirty="0"/>
              <a:t>Is the Teaching of Jesus</a:t>
            </a:r>
            <a:r>
              <a:rPr lang="en-US" sz="3200" b="1" dirty="0"/>
              <a:t> </a:t>
            </a:r>
            <a:br>
              <a:rPr lang="en-US" sz="3200" b="1" dirty="0"/>
            </a:br>
            <a:r>
              <a:rPr lang="en-US" sz="2700" b="1" i="1" dirty="0"/>
              <a:t>on Marriage, Divorce, and Remarriage </a:t>
            </a:r>
            <a:br>
              <a:rPr lang="en-US" sz="3200" b="1" dirty="0"/>
            </a:br>
            <a:r>
              <a:rPr lang="en-US" sz="3200" b="1" dirty="0"/>
              <a:t>a Part of Old Testament Legislation?</a:t>
            </a:r>
          </a:p>
        </p:txBody>
      </p:sp>
      <p:sp>
        <p:nvSpPr>
          <p:cNvPr id="3" name="Content Placeholder 2"/>
          <p:cNvSpPr>
            <a:spLocks noGrp="1"/>
          </p:cNvSpPr>
          <p:nvPr>
            <p:ph idx="1"/>
          </p:nvPr>
        </p:nvSpPr>
        <p:spPr>
          <a:xfrm>
            <a:off x="1922446" y="2152954"/>
            <a:ext cx="8288355" cy="656173"/>
          </a:xfrm>
        </p:spPr>
        <p:txBody>
          <a:bodyPr>
            <a:normAutofit/>
          </a:bodyPr>
          <a:lstStyle/>
          <a:p>
            <a:pPr algn="r">
              <a:buNone/>
            </a:pPr>
            <a:r>
              <a:rPr lang="en-US" sz="3600" b="1" i="1" dirty="0">
                <a:effectLst>
                  <a:outerShdw blurRad="50800" dist="38100" dir="2700000">
                    <a:srgbClr val="000000">
                      <a:alpha val="43000"/>
                    </a:srgbClr>
                  </a:outerShdw>
                </a:effectLst>
              </a:rPr>
              <a:t>Certification</a:t>
            </a:r>
          </a:p>
        </p:txBody>
      </p:sp>
      <p:sp>
        <p:nvSpPr>
          <p:cNvPr id="8" name="TextBox 7"/>
          <p:cNvSpPr txBox="1"/>
          <p:nvPr/>
        </p:nvSpPr>
        <p:spPr>
          <a:xfrm>
            <a:off x="1524000" y="1145594"/>
            <a:ext cx="2540188" cy="1663532"/>
          </a:xfrm>
          <a:prstGeom prst="rect">
            <a:avLst/>
          </a:prstGeom>
          <a:noFill/>
        </p:spPr>
        <p:txBody>
          <a:bodyPr wrap="square" rtlCol="0">
            <a:spAutoFit/>
          </a:bodyPr>
          <a:lstStyle/>
          <a:p>
            <a:pPr algn="ctr" defTabSz="457200">
              <a:lnSpc>
                <a:spcPct val="70000"/>
              </a:lnSpc>
            </a:pPr>
            <a:r>
              <a:rPr lang="en-US" sz="9200" b="1" dirty="0">
                <a:solidFill>
                  <a:srgbClr val="A6A6A6"/>
                </a:solidFill>
                <a:effectLst>
                  <a:outerShdw blurRad="50800" dist="38100" dir="2700000">
                    <a:srgbClr val="000000">
                      <a:alpha val="43000"/>
                    </a:srgbClr>
                  </a:outerShdw>
                </a:effectLst>
                <a:latin typeface="Cambria"/>
                <a:cs typeface="Cambria"/>
              </a:rPr>
              <a:t>2</a:t>
            </a:r>
            <a:endParaRPr lang="en-US" sz="3000" b="1" dirty="0">
              <a:solidFill>
                <a:srgbClr val="A6A6A6"/>
              </a:solidFill>
              <a:effectLst>
                <a:outerShdw blurRad="50800" dist="38100" dir="2700000">
                  <a:srgbClr val="000000">
                    <a:alpha val="43000"/>
                  </a:srgbClr>
                </a:outerShdw>
              </a:effectLst>
              <a:latin typeface="Cambria"/>
              <a:cs typeface="Cambria"/>
            </a:endParaRPr>
          </a:p>
          <a:p>
            <a:pPr algn="ctr" defTabSz="457200">
              <a:lnSpc>
                <a:spcPct val="70000"/>
              </a:lnSpc>
            </a:pPr>
            <a:r>
              <a:rPr lang="en-US" sz="2600" b="1" dirty="0">
                <a:solidFill>
                  <a:srgbClr val="A6A6A6"/>
                </a:solidFill>
                <a:effectLst>
                  <a:outerShdw blurRad="50800" dist="38100" dir="2700000">
                    <a:srgbClr val="000000">
                      <a:alpha val="43000"/>
                    </a:srgbClr>
                  </a:outerShdw>
                </a:effectLst>
                <a:latin typeface="Cambria"/>
                <a:cs typeface="Cambria"/>
              </a:rPr>
              <a:t>Moses &amp; Christ Compared</a:t>
            </a:r>
          </a:p>
        </p:txBody>
      </p:sp>
      <p:sp>
        <p:nvSpPr>
          <p:cNvPr id="12" name="TextBox 11"/>
          <p:cNvSpPr txBox="1"/>
          <p:nvPr/>
        </p:nvSpPr>
        <p:spPr>
          <a:xfrm>
            <a:off x="2632175" y="2931507"/>
            <a:ext cx="3087948" cy="3770263"/>
          </a:xfrm>
          <a:prstGeom prst="rect">
            <a:avLst/>
          </a:prstGeom>
          <a:noFill/>
        </p:spPr>
        <p:txBody>
          <a:bodyPr wrap="square" rtlCol="0" anchor="ctr">
            <a:spAutoFit/>
          </a:bodyPr>
          <a:lstStyle/>
          <a:p>
            <a:pPr defTabSz="457200">
              <a:spcAft>
                <a:spcPts val="1200"/>
              </a:spcAft>
            </a:pPr>
            <a:r>
              <a:rPr lang="en-US" sz="2600" b="1" dirty="0">
                <a:solidFill>
                  <a:prstClr val="white"/>
                </a:solidFill>
                <a:effectLst>
                  <a:outerShdw blurRad="50800" dist="38100" dir="2700000">
                    <a:srgbClr val="000000">
                      <a:alpha val="43000"/>
                    </a:srgbClr>
                  </a:outerShdw>
                </a:effectLst>
                <a:latin typeface="Calibri"/>
              </a:rPr>
              <a:t>A woman had to be provided with a “certificate of divorce” (Deut. 24:1)</a:t>
            </a:r>
          </a:p>
          <a:p>
            <a:pPr algn="r" defTabSz="457200"/>
            <a:r>
              <a:rPr lang="en-US" sz="2500" b="1" dirty="0">
                <a:solidFill>
                  <a:prstClr val="white"/>
                </a:solidFill>
                <a:effectLst>
                  <a:outerShdw blurRad="50800" dist="38100" dir="2700000">
                    <a:srgbClr val="000000">
                      <a:alpha val="43000"/>
                    </a:srgbClr>
                  </a:outerShdw>
                </a:effectLst>
                <a:latin typeface="Calibri"/>
              </a:rPr>
              <a:t>To give a woman a certificate of divorce essentially sanctioned her right to remarry.</a:t>
            </a:r>
          </a:p>
        </p:txBody>
      </p:sp>
      <p:sp>
        <p:nvSpPr>
          <p:cNvPr id="13" name="TextBox 12"/>
          <p:cNvSpPr txBox="1"/>
          <p:nvPr/>
        </p:nvSpPr>
        <p:spPr>
          <a:xfrm>
            <a:off x="6952813" y="3111386"/>
            <a:ext cx="3087948" cy="3231654"/>
          </a:xfrm>
          <a:prstGeom prst="rect">
            <a:avLst/>
          </a:prstGeom>
          <a:noFill/>
        </p:spPr>
        <p:txBody>
          <a:bodyPr wrap="square" rtlCol="0" anchor="ctr">
            <a:spAutoFit/>
          </a:bodyPr>
          <a:lstStyle/>
          <a:p>
            <a:pPr defTabSz="457200">
              <a:spcAft>
                <a:spcPts val="1200"/>
              </a:spcAft>
            </a:pPr>
            <a:r>
              <a:rPr lang="en-US" sz="3000" b="1" dirty="0">
                <a:solidFill>
                  <a:prstClr val="white"/>
                </a:solidFill>
                <a:effectLst>
                  <a:outerShdw blurRad="50800" dist="38100" dir="2700000">
                    <a:srgbClr val="000000">
                      <a:alpha val="43000"/>
                    </a:srgbClr>
                  </a:outerShdw>
                </a:effectLst>
                <a:latin typeface="Calibri"/>
              </a:rPr>
              <a:t>This provision is not commanded or restated.</a:t>
            </a:r>
          </a:p>
          <a:p>
            <a:pPr algn="r" defTabSz="457200"/>
            <a:r>
              <a:rPr lang="en-US" sz="2600" b="1" dirty="0">
                <a:solidFill>
                  <a:prstClr val="white"/>
                </a:solidFill>
                <a:effectLst>
                  <a:outerShdw blurRad="50800" dist="38100" dir="2700000">
                    <a:srgbClr val="000000">
                      <a:alpha val="43000"/>
                    </a:srgbClr>
                  </a:outerShdw>
                </a:effectLst>
                <a:latin typeface="Calibri"/>
              </a:rPr>
              <a:t>Emphasis is the binding nature of marriage (Rom. 7:2a; 1 Cor. 7:39a).</a:t>
            </a:r>
          </a:p>
        </p:txBody>
      </p:sp>
      <p:pic>
        <p:nvPicPr>
          <p:cNvPr id="14" name="Picture 13" descr="CHRIS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5711287" y="2971800"/>
            <a:ext cx="1241527" cy="3748926"/>
          </a:xfrm>
          <a:prstGeom prst="rect">
            <a:avLst/>
          </a:prstGeom>
        </p:spPr>
      </p:pic>
      <p:pic>
        <p:nvPicPr>
          <p:cNvPr id="15" name="Picture 14" descr="MOSES.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1524001" y="3200400"/>
            <a:ext cx="1286933" cy="375986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fade">
                                      <p:cBhvr>
                                        <p:cTn id="14" dur="1000"/>
                                        <p:tgtEl>
                                          <p:spTgt spid="12">
                                            <p:txEl>
                                              <p:pRg st="0" end="0"/>
                                            </p:txEl>
                                          </p:spTgt>
                                        </p:tgtEl>
                                      </p:cBhvr>
                                    </p:animEffect>
                                    <p:anim calcmode="lin" valueType="num">
                                      <p:cBhvr>
                                        <p:cTn id="15"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Effect transition="in" filter="fade">
                                      <p:cBhvr>
                                        <p:cTn id="21" dur="1000"/>
                                        <p:tgtEl>
                                          <p:spTgt spid="12">
                                            <p:txEl>
                                              <p:pRg st="1" end="1"/>
                                            </p:txEl>
                                          </p:spTgt>
                                        </p:tgtEl>
                                      </p:cBhvr>
                                    </p:animEffect>
                                    <p:anim calcmode="lin" valueType="num">
                                      <p:cBhvr>
                                        <p:cTn id="22"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xEl>
                                              <p:pRg st="1" end="1"/>
                                            </p:txEl>
                                          </p:spTgt>
                                        </p:tgtEl>
                                        <p:attrNameLst>
                                          <p:attrName>style.visibility</p:attrName>
                                        </p:attrNameLst>
                                      </p:cBhvr>
                                      <p:to>
                                        <p:strVal val="visible"/>
                                      </p:to>
                                    </p:set>
                                    <p:animEffect transition="in" filter="fade">
                                      <p:cBhvr>
                                        <p:cTn id="35" dur="1000"/>
                                        <p:tgtEl>
                                          <p:spTgt spid="13">
                                            <p:txEl>
                                              <p:pRg st="1" end="1"/>
                                            </p:txEl>
                                          </p:spTgt>
                                        </p:tgtEl>
                                      </p:cBhvr>
                                    </p:animEffect>
                                    <p:anim calcmode="lin" valueType="num">
                                      <p:cBhvr>
                                        <p:cTn id="36"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build="p" bldLvl="2"/>
      <p:bldP spid="13" grpId="0" build="p" bldLvl="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24002" y="1"/>
            <a:ext cx="9143999" cy="1905140"/>
            <a:chOff x="1" y="0"/>
            <a:chExt cx="9143999" cy="1905141"/>
          </a:xfrm>
          <a:effectLst>
            <a:outerShdw blurRad="50800" dist="38100" dir="4800000">
              <a:srgbClr val="000000">
                <a:alpha val="82000"/>
              </a:srgbClr>
            </a:outerShdw>
          </a:effectLst>
        </p:grpSpPr>
        <p:pic>
          <p:nvPicPr>
            <p:cNvPr id="5" name="Picture 4" descr="golden-ring.jpg"/>
            <p:cNvPicPr>
              <a:picLocks noChangeAspect="1"/>
            </p:cNvPicPr>
            <p:nvPr/>
          </p:nvPicPr>
          <p:blipFill>
            <a:blip r:embed="rId2"/>
            <a:srcRect l="76447"/>
            <a:stretch>
              <a:fillRect/>
            </a:stretch>
          </p:blipFill>
          <p:spPr>
            <a:xfrm>
              <a:off x="1" y="0"/>
              <a:ext cx="9143999" cy="1905140"/>
            </a:xfrm>
            <a:prstGeom prst="rect">
              <a:avLst/>
            </a:prstGeom>
          </p:spPr>
        </p:pic>
        <p:pic>
          <p:nvPicPr>
            <p:cNvPr id="4" name="Picture 3" descr="golden-ring.jpg"/>
            <p:cNvPicPr>
              <a:picLocks noChangeAspect="1"/>
            </p:cNvPicPr>
            <p:nvPr/>
          </p:nvPicPr>
          <p:blipFill>
            <a:blip r:embed="rId2"/>
            <a:stretch>
              <a:fillRect/>
            </a:stretch>
          </p:blipFill>
          <p:spPr>
            <a:xfrm>
              <a:off x="1" y="1"/>
              <a:ext cx="2540187" cy="1905140"/>
            </a:xfrm>
            <a:prstGeom prst="rect">
              <a:avLst/>
            </a:prstGeom>
          </p:spPr>
        </p:pic>
      </p:grpSp>
      <p:sp>
        <p:nvSpPr>
          <p:cNvPr id="2" name="Title 1"/>
          <p:cNvSpPr>
            <a:spLocks noGrp="1"/>
          </p:cNvSpPr>
          <p:nvPr>
            <p:ph type="title"/>
          </p:nvPr>
        </p:nvSpPr>
        <p:spPr>
          <a:xfrm>
            <a:off x="4064188" y="-1"/>
            <a:ext cx="6603812" cy="1905141"/>
          </a:xfrm>
        </p:spPr>
        <p:txBody>
          <a:bodyPr vert="horz" lIns="274320" tIns="45720" rIns="274320" bIns="45720" rtlCol="0" anchor="ctr">
            <a:noAutofit/>
          </a:bodyPr>
          <a:lstStyle/>
          <a:p>
            <a:pPr>
              <a:lnSpc>
                <a:spcPct val="85000"/>
              </a:lnSpc>
            </a:pPr>
            <a:r>
              <a:rPr lang="en-US" sz="4600" b="1" dirty="0"/>
              <a:t>Is the Teaching of Jesus</a:t>
            </a:r>
            <a:r>
              <a:rPr lang="en-US" sz="3200" b="1" dirty="0"/>
              <a:t> </a:t>
            </a:r>
            <a:br>
              <a:rPr lang="en-US" sz="3200" b="1" dirty="0"/>
            </a:br>
            <a:r>
              <a:rPr lang="en-US" sz="2700" b="1" i="1" dirty="0"/>
              <a:t>on Marriage, Divorce, and Remarriage </a:t>
            </a:r>
            <a:br>
              <a:rPr lang="en-US" sz="3200" b="1" dirty="0"/>
            </a:br>
            <a:r>
              <a:rPr lang="en-US" sz="3200" b="1" dirty="0"/>
              <a:t>a Part of Old Testament Legislation?</a:t>
            </a:r>
          </a:p>
        </p:txBody>
      </p:sp>
      <p:sp>
        <p:nvSpPr>
          <p:cNvPr id="3" name="Content Placeholder 2"/>
          <p:cNvSpPr>
            <a:spLocks noGrp="1"/>
          </p:cNvSpPr>
          <p:nvPr>
            <p:ph idx="1"/>
          </p:nvPr>
        </p:nvSpPr>
        <p:spPr>
          <a:xfrm>
            <a:off x="1922446" y="2152954"/>
            <a:ext cx="8288355" cy="656173"/>
          </a:xfrm>
        </p:spPr>
        <p:txBody>
          <a:bodyPr>
            <a:normAutofit/>
          </a:bodyPr>
          <a:lstStyle/>
          <a:p>
            <a:pPr algn="r">
              <a:buNone/>
            </a:pPr>
            <a:r>
              <a:rPr lang="en-US" sz="3600" b="1" i="1" dirty="0">
                <a:effectLst>
                  <a:outerShdw blurRad="50800" dist="38100" dir="2700000">
                    <a:srgbClr val="000000">
                      <a:alpha val="43000"/>
                    </a:srgbClr>
                  </a:outerShdw>
                </a:effectLst>
              </a:rPr>
              <a:t>Priests and Divorced Women</a:t>
            </a:r>
          </a:p>
        </p:txBody>
      </p:sp>
      <p:sp>
        <p:nvSpPr>
          <p:cNvPr id="8" name="TextBox 7"/>
          <p:cNvSpPr txBox="1"/>
          <p:nvPr/>
        </p:nvSpPr>
        <p:spPr>
          <a:xfrm>
            <a:off x="1524000" y="1145594"/>
            <a:ext cx="2540188" cy="1663532"/>
          </a:xfrm>
          <a:prstGeom prst="rect">
            <a:avLst/>
          </a:prstGeom>
          <a:noFill/>
        </p:spPr>
        <p:txBody>
          <a:bodyPr wrap="square" rtlCol="0">
            <a:spAutoFit/>
          </a:bodyPr>
          <a:lstStyle/>
          <a:p>
            <a:pPr algn="ctr" defTabSz="457200">
              <a:lnSpc>
                <a:spcPct val="70000"/>
              </a:lnSpc>
            </a:pPr>
            <a:r>
              <a:rPr lang="en-US" sz="9200" b="1" dirty="0">
                <a:solidFill>
                  <a:srgbClr val="A6A6A6"/>
                </a:solidFill>
                <a:effectLst>
                  <a:outerShdw blurRad="50800" dist="38100" dir="2700000">
                    <a:srgbClr val="000000">
                      <a:alpha val="43000"/>
                    </a:srgbClr>
                  </a:outerShdw>
                </a:effectLst>
                <a:latin typeface="Cambria"/>
                <a:cs typeface="Cambria"/>
              </a:rPr>
              <a:t>2</a:t>
            </a:r>
            <a:endParaRPr lang="en-US" sz="3000" b="1" dirty="0">
              <a:solidFill>
                <a:srgbClr val="A6A6A6"/>
              </a:solidFill>
              <a:effectLst>
                <a:outerShdw blurRad="50800" dist="38100" dir="2700000">
                  <a:srgbClr val="000000">
                    <a:alpha val="43000"/>
                  </a:srgbClr>
                </a:outerShdw>
              </a:effectLst>
              <a:latin typeface="Cambria"/>
              <a:cs typeface="Cambria"/>
            </a:endParaRPr>
          </a:p>
          <a:p>
            <a:pPr algn="ctr" defTabSz="457200">
              <a:lnSpc>
                <a:spcPct val="70000"/>
              </a:lnSpc>
            </a:pPr>
            <a:r>
              <a:rPr lang="en-US" sz="2600" b="1" dirty="0">
                <a:solidFill>
                  <a:srgbClr val="A6A6A6"/>
                </a:solidFill>
                <a:effectLst>
                  <a:outerShdw blurRad="50800" dist="38100" dir="2700000">
                    <a:srgbClr val="000000">
                      <a:alpha val="43000"/>
                    </a:srgbClr>
                  </a:outerShdw>
                </a:effectLst>
                <a:latin typeface="Cambria"/>
                <a:cs typeface="Cambria"/>
              </a:rPr>
              <a:t>Moses &amp; Christ Compared</a:t>
            </a:r>
          </a:p>
        </p:txBody>
      </p:sp>
      <p:sp>
        <p:nvSpPr>
          <p:cNvPr id="12" name="TextBox 11"/>
          <p:cNvSpPr txBox="1"/>
          <p:nvPr/>
        </p:nvSpPr>
        <p:spPr>
          <a:xfrm>
            <a:off x="2632175" y="2993064"/>
            <a:ext cx="3087948" cy="3647152"/>
          </a:xfrm>
          <a:prstGeom prst="rect">
            <a:avLst/>
          </a:prstGeom>
          <a:noFill/>
        </p:spPr>
        <p:txBody>
          <a:bodyPr wrap="square" rtlCol="0" anchor="ctr">
            <a:spAutoFit/>
          </a:bodyPr>
          <a:lstStyle/>
          <a:p>
            <a:pPr defTabSz="457200">
              <a:spcAft>
                <a:spcPts val="1200"/>
              </a:spcAft>
            </a:pPr>
            <a:r>
              <a:rPr lang="en-US" sz="3300" b="1" dirty="0">
                <a:solidFill>
                  <a:prstClr val="white"/>
                </a:solidFill>
                <a:effectLst>
                  <a:outerShdw blurRad="50800" dist="38100" dir="2700000">
                    <a:srgbClr val="000000">
                      <a:alpha val="43000"/>
                    </a:srgbClr>
                  </a:outerShdw>
                </a:effectLst>
                <a:latin typeface="Calibri"/>
              </a:rPr>
              <a:t>Only priests and High Priests were forbidden from marrying a divorced woman (Lev. 21:7, 14)</a:t>
            </a:r>
          </a:p>
        </p:txBody>
      </p:sp>
      <p:sp>
        <p:nvSpPr>
          <p:cNvPr id="13" name="TextBox 12"/>
          <p:cNvSpPr txBox="1"/>
          <p:nvPr/>
        </p:nvSpPr>
        <p:spPr>
          <a:xfrm>
            <a:off x="6952813" y="3019054"/>
            <a:ext cx="3087948" cy="3416320"/>
          </a:xfrm>
          <a:prstGeom prst="rect">
            <a:avLst/>
          </a:prstGeom>
          <a:noFill/>
        </p:spPr>
        <p:txBody>
          <a:bodyPr wrap="square" rtlCol="0" anchor="ctr">
            <a:spAutoFit/>
          </a:bodyPr>
          <a:lstStyle/>
          <a:p>
            <a:pPr defTabSz="457200">
              <a:spcAft>
                <a:spcPts val="1200"/>
              </a:spcAft>
            </a:pPr>
            <a:r>
              <a:rPr lang="en-US" sz="2400" b="1" dirty="0">
                <a:solidFill>
                  <a:prstClr val="white"/>
                </a:solidFill>
                <a:effectLst>
                  <a:outerShdw blurRad="50800" dist="38100" dir="2700000">
                    <a:srgbClr val="000000">
                      <a:alpha val="43000"/>
                    </a:srgbClr>
                  </a:outerShdw>
                </a:effectLst>
                <a:latin typeface="Calibri"/>
              </a:rPr>
              <a:t>All who marry a woman divorced (when she did not divorce her husband because of his fornication) commit adultery (Matt. 5:32; 19:9; Mark 10:11-12; Luke16:18)</a:t>
            </a:r>
          </a:p>
        </p:txBody>
      </p:sp>
      <p:pic>
        <p:nvPicPr>
          <p:cNvPr id="14" name="Picture 13" descr="CHRIS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5711287" y="2971800"/>
            <a:ext cx="1241527" cy="3748926"/>
          </a:xfrm>
          <a:prstGeom prst="rect">
            <a:avLst/>
          </a:prstGeom>
        </p:spPr>
      </p:pic>
      <p:pic>
        <p:nvPicPr>
          <p:cNvPr id="15" name="Picture 14" descr="MOSES.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1524001" y="3200400"/>
            <a:ext cx="1286933" cy="375986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24002" y="1"/>
            <a:ext cx="9143999" cy="1905140"/>
            <a:chOff x="1" y="0"/>
            <a:chExt cx="9143999" cy="1905141"/>
          </a:xfrm>
          <a:effectLst>
            <a:outerShdw blurRad="50800" dist="38100" dir="4800000">
              <a:srgbClr val="000000">
                <a:alpha val="82000"/>
              </a:srgbClr>
            </a:outerShdw>
          </a:effectLst>
        </p:grpSpPr>
        <p:pic>
          <p:nvPicPr>
            <p:cNvPr id="5" name="Picture 4" descr="golden-ring.jpg"/>
            <p:cNvPicPr>
              <a:picLocks noChangeAspect="1"/>
            </p:cNvPicPr>
            <p:nvPr/>
          </p:nvPicPr>
          <p:blipFill>
            <a:blip r:embed="rId2"/>
            <a:srcRect l="76447"/>
            <a:stretch>
              <a:fillRect/>
            </a:stretch>
          </p:blipFill>
          <p:spPr>
            <a:xfrm>
              <a:off x="1" y="0"/>
              <a:ext cx="9143999" cy="1905140"/>
            </a:xfrm>
            <a:prstGeom prst="rect">
              <a:avLst/>
            </a:prstGeom>
          </p:spPr>
        </p:pic>
        <p:pic>
          <p:nvPicPr>
            <p:cNvPr id="4" name="Picture 3" descr="golden-ring.jpg"/>
            <p:cNvPicPr>
              <a:picLocks noChangeAspect="1"/>
            </p:cNvPicPr>
            <p:nvPr/>
          </p:nvPicPr>
          <p:blipFill>
            <a:blip r:embed="rId2"/>
            <a:stretch>
              <a:fillRect/>
            </a:stretch>
          </p:blipFill>
          <p:spPr>
            <a:xfrm>
              <a:off x="1" y="1"/>
              <a:ext cx="2540187" cy="1905140"/>
            </a:xfrm>
            <a:prstGeom prst="rect">
              <a:avLst/>
            </a:prstGeom>
          </p:spPr>
        </p:pic>
      </p:grpSp>
      <p:sp>
        <p:nvSpPr>
          <p:cNvPr id="2" name="Title 1"/>
          <p:cNvSpPr>
            <a:spLocks noGrp="1"/>
          </p:cNvSpPr>
          <p:nvPr>
            <p:ph type="title"/>
          </p:nvPr>
        </p:nvSpPr>
        <p:spPr>
          <a:xfrm>
            <a:off x="4064188" y="-1"/>
            <a:ext cx="6603812" cy="1905141"/>
          </a:xfrm>
        </p:spPr>
        <p:txBody>
          <a:bodyPr vert="horz" lIns="274320" tIns="45720" rIns="274320" bIns="45720" rtlCol="0" anchor="ctr">
            <a:noAutofit/>
          </a:bodyPr>
          <a:lstStyle/>
          <a:p>
            <a:pPr>
              <a:lnSpc>
                <a:spcPct val="85000"/>
              </a:lnSpc>
            </a:pPr>
            <a:r>
              <a:rPr lang="en-US" sz="4600" b="1" dirty="0"/>
              <a:t>Is the Teaching of Jesus</a:t>
            </a:r>
            <a:r>
              <a:rPr lang="en-US" sz="3200" b="1" dirty="0"/>
              <a:t> </a:t>
            </a:r>
            <a:br>
              <a:rPr lang="en-US" sz="3200" b="1" dirty="0"/>
            </a:br>
            <a:r>
              <a:rPr lang="en-US" sz="2700" b="1" i="1" dirty="0"/>
              <a:t>on Marriage, Divorce, and Remarriage </a:t>
            </a:r>
            <a:br>
              <a:rPr lang="en-US" sz="3200" b="1" dirty="0"/>
            </a:br>
            <a:r>
              <a:rPr lang="en-US" sz="3200" b="1" dirty="0"/>
              <a:t>a Part of Old Testament Legislation?</a:t>
            </a:r>
          </a:p>
        </p:txBody>
      </p:sp>
      <p:sp>
        <p:nvSpPr>
          <p:cNvPr id="3" name="Content Placeholder 2"/>
          <p:cNvSpPr>
            <a:spLocks noGrp="1"/>
          </p:cNvSpPr>
          <p:nvPr>
            <p:ph idx="1"/>
          </p:nvPr>
        </p:nvSpPr>
        <p:spPr>
          <a:xfrm>
            <a:off x="1922446" y="2152954"/>
            <a:ext cx="8288355" cy="656173"/>
          </a:xfrm>
        </p:spPr>
        <p:txBody>
          <a:bodyPr>
            <a:normAutofit/>
          </a:bodyPr>
          <a:lstStyle/>
          <a:p>
            <a:pPr algn="r">
              <a:buNone/>
            </a:pPr>
            <a:r>
              <a:rPr lang="en-US" sz="3600" b="1" i="1" dirty="0">
                <a:effectLst>
                  <a:outerShdw blurRad="50800" dist="38100" dir="2700000">
                    <a:srgbClr val="000000">
                      <a:alpha val="43000"/>
                    </a:srgbClr>
                  </a:outerShdw>
                </a:effectLst>
              </a:rPr>
              <a:t>The Marriage of Priests</a:t>
            </a:r>
          </a:p>
        </p:txBody>
      </p:sp>
      <p:sp>
        <p:nvSpPr>
          <p:cNvPr id="8" name="TextBox 7"/>
          <p:cNvSpPr txBox="1"/>
          <p:nvPr/>
        </p:nvSpPr>
        <p:spPr>
          <a:xfrm>
            <a:off x="1524000" y="1145594"/>
            <a:ext cx="2540188" cy="1663532"/>
          </a:xfrm>
          <a:prstGeom prst="rect">
            <a:avLst/>
          </a:prstGeom>
          <a:noFill/>
        </p:spPr>
        <p:txBody>
          <a:bodyPr wrap="square" rtlCol="0">
            <a:spAutoFit/>
          </a:bodyPr>
          <a:lstStyle/>
          <a:p>
            <a:pPr algn="ctr" defTabSz="457200">
              <a:lnSpc>
                <a:spcPct val="70000"/>
              </a:lnSpc>
            </a:pPr>
            <a:r>
              <a:rPr lang="en-US" sz="9200" b="1" dirty="0">
                <a:solidFill>
                  <a:srgbClr val="A6A6A6"/>
                </a:solidFill>
                <a:effectLst>
                  <a:outerShdw blurRad="50800" dist="38100" dir="2700000">
                    <a:srgbClr val="000000">
                      <a:alpha val="43000"/>
                    </a:srgbClr>
                  </a:outerShdw>
                </a:effectLst>
                <a:latin typeface="Cambria"/>
                <a:cs typeface="Cambria"/>
              </a:rPr>
              <a:t>2</a:t>
            </a:r>
            <a:endParaRPr lang="en-US" sz="3000" b="1" dirty="0">
              <a:solidFill>
                <a:srgbClr val="A6A6A6"/>
              </a:solidFill>
              <a:effectLst>
                <a:outerShdw blurRad="50800" dist="38100" dir="2700000">
                  <a:srgbClr val="000000">
                    <a:alpha val="43000"/>
                  </a:srgbClr>
                </a:outerShdw>
              </a:effectLst>
              <a:latin typeface="Cambria"/>
              <a:cs typeface="Cambria"/>
            </a:endParaRPr>
          </a:p>
          <a:p>
            <a:pPr algn="ctr" defTabSz="457200">
              <a:lnSpc>
                <a:spcPct val="70000"/>
              </a:lnSpc>
            </a:pPr>
            <a:r>
              <a:rPr lang="en-US" sz="2600" b="1" dirty="0">
                <a:solidFill>
                  <a:srgbClr val="A6A6A6"/>
                </a:solidFill>
                <a:effectLst>
                  <a:outerShdw blurRad="50800" dist="38100" dir="2700000">
                    <a:srgbClr val="000000">
                      <a:alpha val="43000"/>
                    </a:srgbClr>
                  </a:outerShdw>
                </a:effectLst>
                <a:latin typeface="Cambria"/>
                <a:cs typeface="Cambria"/>
              </a:rPr>
              <a:t>Moses &amp; Christ Compared</a:t>
            </a:r>
          </a:p>
        </p:txBody>
      </p:sp>
      <p:sp>
        <p:nvSpPr>
          <p:cNvPr id="12" name="TextBox 11"/>
          <p:cNvSpPr txBox="1"/>
          <p:nvPr/>
        </p:nvSpPr>
        <p:spPr>
          <a:xfrm>
            <a:off x="2632175" y="3500894"/>
            <a:ext cx="3087948" cy="2631490"/>
          </a:xfrm>
          <a:prstGeom prst="rect">
            <a:avLst/>
          </a:prstGeom>
          <a:noFill/>
        </p:spPr>
        <p:txBody>
          <a:bodyPr wrap="square" rtlCol="0" anchor="ctr">
            <a:spAutoFit/>
          </a:bodyPr>
          <a:lstStyle/>
          <a:p>
            <a:pPr defTabSz="457200">
              <a:spcAft>
                <a:spcPts val="1200"/>
              </a:spcAft>
            </a:pPr>
            <a:r>
              <a:rPr lang="en-US" sz="3300" b="1" dirty="0">
                <a:solidFill>
                  <a:prstClr val="white"/>
                </a:solidFill>
                <a:effectLst>
                  <a:outerShdw blurRad="50800" dist="38100" dir="2700000">
                    <a:srgbClr val="000000">
                      <a:alpha val="43000"/>
                    </a:srgbClr>
                  </a:outerShdw>
                </a:effectLst>
                <a:latin typeface="Calibri"/>
              </a:rPr>
              <a:t>Priests and High Priests could only marry virgins (Lev. 21:7, 14)</a:t>
            </a:r>
          </a:p>
        </p:txBody>
      </p:sp>
      <p:sp>
        <p:nvSpPr>
          <p:cNvPr id="13" name="TextBox 12"/>
          <p:cNvSpPr txBox="1"/>
          <p:nvPr/>
        </p:nvSpPr>
        <p:spPr>
          <a:xfrm>
            <a:off x="6952813" y="3296055"/>
            <a:ext cx="3087948" cy="2862322"/>
          </a:xfrm>
          <a:prstGeom prst="rect">
            <a:avLst/>
          </a:prstGeom>
          <a:noFill/>
        </p:spPr>
        <p:txBody>
          <a:bodyPr wrap="square" rtlCol="0" anchor="ctr">
            <a:spAutoFit/>
          </a:bodyPr>
          <a:lstStyle/>
          <a:p>
            <a:pPr defTabSz="457200">
              <a:spcAft>
                <a:spcPts val="1200"/>
              </a:spcAft>
            </a:pPr>
            <a:r>
              <a:rPr lang="en-US" sz="3000" b="1" dirty="0">
                <a:solidFill>
                  <a:prstClr val="white"/>
                </a:solidFill>
                <a:effectLst>
                  <a:outerShdw blurRad="50800" dist="38100" dir="2700000">
                    <a:srgbClr val="000000">
                      <a:alpha val="43000"/>
                    </a:srgbClr>
                  </a:outerShdw>
                </a:effectLst>
                <a:latin typeface="Calibri"/>
              </a:rPr>
              <a:t>This is not restated for the “holy priesthood” of believers under Christ (cf. 1 Pet. 2:4-9; Rev. 1:6).</a:t>
            </a:r>
          </a:p>
        </p:txBody>
      </p:sp>
      <p:pic>
        <p:nvPicPr>
          <p:cNvPr id="14" name="Picture 13" descr="CHRIS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5711287" y="2971800"/>
            <a:ext cx="1241527" cy="3748926"/>
          </a:xfrm>
          <a:prstGeom prst="rect">
            <a:avLst/>
          </a:prstGeom>
        </p:spPr>
      </p:pic>
      <p:pic>
        <p:nvPicPr>
          <p:cNvPr id="15" name="Picture 14" descr="MOSES.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1524001" y="3200400"/>
            <a:ext cx="1286933" cy="375986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24002" y="1"/>
            <a:ext cx="9143999" cy="1905140"/>
            <a:chOff x="1" y="0"/>
            <a:chExt cx="9143999" cy="1905141"/>
          </a:xfrm>
          <a:effectLst>
            <a:outerShdw blurRad="50800" dist="38100" dir="4800000">
              <a:srgbClr val="000000">
                <a:alpha val="82000"/>
              </a:srgbClr>
            </a:outerShdw>
          </a:effectLst>
        </p:grpSpPr>
        <p:pic>
          <p:nvPicPr>
            <p:cNvPr id="5" name="Picture 4" descr="golden-ring.jpg"/>
            <p:cNvPicPr>
              <a:picLocks noChangeAspect="1"/>
            </p:cNvPicPr>
            <p:nvPr/>
          </p:nvPicPr>
          <p:blipFill>
            <a:blip r:embed="rId2"/>
            <a:srcRect l="76447"/>
            <a:stretch>
              <a:fillRect/>
            </a:stretch>
          </p:blipFill>
          <p:spPr>
            <a:xfrm>
              <a:off x="1" y="0"/>
              <a:ext cx="9143999" cy="1905140"/>
            </a:xfrm>
            <a:prstGeom prst="rect">
              <a:avLst/>
            </a:prstGeom>
          </p:spPr>
        </p:pic>
        <p:pic>
          <p:nvPicPr>
            <p:cNvPr id="4" name="Picture 3" descr="golden-ring.jpg"/>
            <p:cNvPicPr>
              <a:picLocks noChangeAspect="1"/>
            </p:cNvPicPr>
            <p:nvPr/>
          </p:nvPicPr>
          <p:blipFill>
            <a:blip r:embed="rId2"/>
            <a:stretch>
              <a:fillRect/>
            </a:stretch>
          </p:blipFill>
          <p:spPr>
            <a:xfrm>
              <a:off x="1" y="1"/>
              <a:ext cx="2540187" cy="1905140"/>
            </a:xfrm>
            <a:prstGeom prst="rect">
              <a:avLst/>
            </a:prstGeom>
          </p:spPr>
        </p:pic>
      </p:grpSp>
      <p:sp>
        <p:nvSpPr>
          <p:cNvPr id="2" name="Title 1"/>
          <p:cNvSpPr>
            <a:spLocks noGrp="1"/>
          </p:cNvSpPr>
          <p:nvPr>
            <p:ph type="title"/>
          </p:nvPr>
        </p:nvSpPr>
        <p:spPr>
          <a:xfrm>
            <a:off x="4064188" y="-1"/>
            <a:ext cx="6603812" cy="1905141"/>
          </a:xfrm>
        </p:spPr>
        <p:txBody>
          <a:bodyPr vert="horz" lIns="274320" tIns="45720" rIns="274320" bIns="45720" rtlCol="0" anchor="ctr">
            <a:noAutofit/>
          </a:bodyPr>
          <a:lstStyle/>
          <a:p>
            <a:pPr>
              <a:lnSpc>
                <a:spcPct val="85000"/>
              </a:lnSpc>
            </a:pPr>
            <a:r>
              <a:rPr lang="en-US" sz="4600" b="1" dirty="0"/>
              <a:t>Is the Teaching of Jesus</a:t>
            </a:r>
            <a:r>
              <a:rPr lang="en-US" sz="3200" b="1" dirty="0"/>
              <a:t> </a:t>
            </a:r>
            <a:br>
              <a:rPr lang="en-US" sz="3200" b="1" dirty="0"/>
            </a:br>
            <a:r>
              <a:rPr lang="en-US" sz="2700" b="1" i="1" dirty="0"/>
              <a:t>on Marriage, Divorce, and Remarriage </a:t>
            </a:r>
            <a:br>
              <a:rPr lang="en-US" sz="3200" b="1" dirty="0"/>
            </a:br>
            <a:r>
              <a:rPr lang="en-US" sz="3200" b="1" dirty="0"/>
              <a:t>a Part of Old Testament Legislation?</a:t>
            </a:r>
          </a:p>
        </p:txBody>
      </p:sp>
      <p:sp>
        <p:nvSpPr>
          <p:cNvPr id="3" name="Content Placeholder 2"/>
          <p:cNvSpPr>
            <a:spLocks noGrp="1"/>
          </p:cNvSpPr>
          <p:nvPr>
            <p:ph idx="1"/>
          </p:nvPr>
        </p:nvSpPr>
        <p:spPr>
          <a:xfrm>
            <a:off x="1922446" y="2152954"/>
            <a:ext cx="8288355" cy="656173"/>
          </a:xfrm>
        </p:spPr>
        <p:txBody>
          <a:bodyPr>
            <a:normAutofit/>
          </a:bodyPr>
          <a:lstStyle/>
          <a:p>
            <a:pPr algn="r">
              <a:buNone/>
            </a:pPr>
            <a:r>
              <a:rPr lang="en-US" sz="3600" b="1" i="1" dirty="0">
                <a:effectLst>
                  <a:outerShdw blurRad="50800" dist="38100" dir="2700000">
                    <a:srgbClr val="000000">
                      <a:alpha val="43000"/>
                    </a:srgbClr>
                  </a:outerShdw>
                </a:effectLst>
              </a:rPr>
              <a:t>Polygamy</a:t>
            </a:r>
          </a:p>
        </p:txBody>
      </p:sp>
      <p:sp>
        <p:nvSpPr>
          <p:cNvPr id="8" name="TextBox 7"/>
          <p:cNvSpPr txBox="1"/>
          <p:nvPr/>
        </p:nvSpPr>
        <p:spPr>
          <a:xfrm>
            <a:off x="1524000" y="1145594"/>
            <a:ext cx="2540188" cy="1663532"/>
          </a:xfrm>
          <a:prstGeom prst="rect">
            <a:avLst/>
          </a:prstGeom>
          <a:noFill/>
        </p:spPr>
        <p:txBody>
          <a:bodyPr wrap="square" rtlCol="0">
            <a:spAutoFit/>
          </a:bodyPr>
          <a:lstStyle/>
          <a:p>
            <a:pPr algn="ctr" defTabSz="457200">
              <a:lnSpc>
                <a:spcPct val="70000"/>
              </a:lnSpc>
            </a:pPr>
            <a:r>
              <a:rPr lang="en-US" sz="9200" b="1" dirty="0">
                <a:solidFill>
                  <a:srgbClr val="A6A6A6"/>
                </a:solidFill>
                <a:effectLst>
                  <a:outerShdw blurRad="50800" dist="38100" dir="2700000">
                    <a:srgbClr val="000000">
                      <a:alpha val="43000"/>
                    </a:srgbClr>
                  </a:outerShdw>
                </a:effectLst>
                <a:latin typeface="Cambria"/>
                <a:cs typeface="Cambria"/>
              </a:rPr>
              <a:t>2</a:t>
            </a:r>
            <a:endParaRPr lang="en-US" sz="3000" b="1" dirty="0">
              <a:solidFill>
                <a:srgbClr val="A6A6A6"/>
              </a:solidFill>
              <a:effectLst>
                <a:outerShdw blurRad="50800" dist="38100" dir="2700000">
                  <a:srgbClr val="000000">
                    <a:alpha val="43000"/>
                  </a:srgbClr>
                </a:outerShdw>
              </a:effectLst>
              <a:latin typeface="Cambria"/>
              <a:cs typeface="Cambria"/>
            </a:endParaRPr>
          </a:p>
          <a:p>
            <a:pPr algn="ctr" defTabSz="457200">
              <a:lnSpc>
                <a:spcPct val="70000"/>
              </a:lnSpc>
            </a:pPr>
            <a:r>
              <a:rPr lang="en-US" sz="2600" b="1" dirty="0">
                <a:solidFill>
                  <a:srgbClr val="A6A6A6"/>
                </a:solidFill>
                <a:effectLst>
                  <a:outerShdw blurRad="50800" dist="38100" dir="2700000">
                    <a:srgbClr val="000000">
                      <a:alpha val="43000"/>
                    </a:srgbClr>
                  </a:outerShdw>
                </a:effectLst>
                <a:latin typeface="Cambria"/>
                <a:cs typeface="Cambria"/>
              </a:rPr>
              <a:t>Moses &amp; Christ Compared</a:t>
            </a:r>
          </a:p>
        </p:txBody>
      </p:sp>
      <p:sp>
        <p:nvSpPr>
          <p:cNvPr id="12" name="TextBox 11"/>
          <p:cNvSpPr txBox="1"/>
          <p:nvPr/>
        </p:nvSpPr>
        <p:spPr>
          <a:xfrm>
            <a:off x="2632175" y="3316230"/>
            <a:ext cx="3087948" cy="3000821"/>
          </a:xfrm>
          <a:prstGeom prst="rect">
            <a:avLst/>
          </a:prstGeom>
          <a:noFill/>
        </p:spPr>
        <p:txBody>
          <a:bodyPr wrap="square" rtlCol="0" anchor="ctr">
            <a:spAutoFit/>
          </a:bodyPr>
          <a:lstStyle/>
          <a:p>
            <a:pPr defTabSz="457200">
              <a:spcAft>
                <a:spcPts val="1200"/>
              </a:spcAft>
            </a:pPr>
            <a:r>
              <a:rPr lang="en-US" sz="2700" b="1" dirty="0">
                <a:solidFill>
                  <a:prstClr val="white"/>
                </a:solidFill>
                <a:effectLst>
                  <a:outerShdw blurRad="50800" dist="38100" dir="2700000">
                    <a:srgbClr val="000000">
                      <a:alpha val="43000"/>
                    </a:srgbClr>
                  </a:outerShdw>
                </a:effectLst>
                <a:latin typeface="Calibri"/>
              </a:rPr>
              <a:t>Allowance (and protection) was mandated for a man to have more than one wife (Exod. 21:10-11; Deut. 21:15-17; 25:5-10).</a:t>
            </a:r>
          </a:p>
        </p:txBody>
      </p:sp>
      <p:sp>
        <p:nvSpPr>
          <p:cNvPr id="13" name="TextBox 12"/>
          <p:cNvSpPr txBox="1"/>
          <p:nvPr/>
        </p:nvSpPr>
        <p:spPr>
          <a:xfrm>
            <a:off x="6952813" y="3065224"/>
            <a:ext cx="3087948" cy="3323987"/>
          </a:xfrm>
          <a:prstGeom prst="rect">
            <a:avLst/>
          </a:prstGeom>
          <a:noFill/>
        </p:spPr>
        <p:txBody>
          <a:bodyPr wrap="square" rtlCol="0" anchor="ctr">
            <a:spAutoFit/>
          </a:bodyPr>
          <a:lstStyle/>
          <a:p>
            <a:pPr defTabSz="457200">
              <a:spcAft>
                <a:spcPts val="1200"/>
              </a:spcAft>
            </a:pPr>
            <a:r>
              <a:rPr lang="en-US" sz="3000" b="1" dirty="0">
                <a:solidFill>
                  <a:prstClr val="white"/>
                </a:solidFill>
                <a:effectLst>
                  <a:outerShdw blurRad="50800" dist="38100" dir="2700000">
                    <a:srgbClr val="000000">
                      <a:alpha val="43000"/>
                    </a:srgbClr>
                  </a:outerShdw>
                </a:effectLst>
                <a:latin typeface="Calibri"/>
              </a:rPr>
              <a:t>Jesus restates the original intention for marriage as “two” becoming “one flesh” (Matt. 19:5; Mark 10:8; Gen. 2:24).</a:t>
            </a:r>
          </a:p>
        </p:txBody>
      </p:sp>
      <p:pic>
        <p:nvPicPr>
          <p:cNvPr id="14" name="Picture 13" descr="CHRIS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5711287" y="2971800"/>
            <a:ext cx="1241527" cy="3748926"/>
          </a:xfrm>
          <a:prstGeom prst="rect">
            <a:avLst/>
          </a:prstGeom>
        </p:spPr>
      </p:pic>
      <p:pic>
        <p:nvPicPr>
          <p:cNvPr id="15" name="Picture 14" descr="MOSES.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1524001" y="3200400"/>
            <a:ext cx="1286933" cy="375986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24002" y="1"/>
            <a:ext cx="9143999" cy="1905140"/>
            <a:chOff x="1" y="0"/>
            <a:chExt cx="9143999" cy="1905141"/>
          </a:xfrm>
          <a:effectLst>
            <a:outerShdw blurRad="50800" dist="38100" dir="4800000">
              <a:srgbClr val="000000">
                <a:alpha val="82000"/>
              </a:srgbClr>
            </a:outerShdw>
          </a:effectLst>
        </p:grpSpPr>
        <p:pic>
          <p:nvPicPr>
            <p:cNvPr id="5" name="Picture 4" descr="golden-ring.jpg"/>
            <p:cNvPicPr>
              <a:picLocks noChangeAspect="1"/>
            </p:cNvPicPr>
            <p:nvPr/>
          </p:nvPicPr>
          <p:blipFill>
            <a:blip r:embed="rId2"/>
            <a:srcRect l="76447"/>
            <a:stretch>
              <a:fillRect/>
            </a:stretch>
          </p:blipFill>
          <p:spPr>
            <a:xfrm>
              <a:off x="1" y="0"/>
              <a:ext cx="9143999" cy="1905140"/>
            </a:xfrm>
            <a:prstGeom prst="rect">
              <a:avLst/>
            </a:prstGeom>
          </p:spPr>
        </p:pic>
        <p:pic>
          <p:nvPicPr>
            <p:cNvPr id="4" name="Picture 3" descr="golden-ring.jpg"/>
            <p:cNvPicPr>
              <a:picLocks noChangeAspect="1"/>
            </p:cNvPicPr>
            <p:nvPr/>
          </p:nvPicPr>
          <p:blipFill>
            <a:blip r:embed="rId2"/>
            <a:stretch>
              <a:fillRect/>
            </a:stretch>
          </p:blipFill>
          <p:spPr>
            <a:xfrm>
              <a:off x="1" y="1"/>
              <a:ext cx="2540187" cy="1905140"/>
            </a:xfrm>
            <a:prstGeom prst="rect">
              <a:avLst/>
            </a:prstGeom>
          </p:spPr>
        </p:pic>
      </p:grpSp>
      <p:sp>
        <p:nvSpPr>
          <p:cNvPr id="2" name="Title 1"/>
          <p:cNvSpPr>
            <a:spLocks noGrp="1"/>
          </p:cNvSpPr>
          <p:nvPr>
            <p:ph type="title"/>
          </p:nvPr>
        </p:nvSpPr>
        <p:spPr>
          <a:xfrm>
            <a:off x="4064188" y="-1"/>
            <a:ext cx="6603812" cy="1905141"/>
          </a:xfrm>
        </p:spPr>
        <p:txBody>
          <a:bodyPr vert="horz" lIns="274320" tIns="45720" rIns="274320" bIns="45720" rtlCol="0" anchor="ctr">
            <a:noAutofit/>
          </a:bodyPr>
          <a:lstStyle/>
          <a:p>
            <a:pPr>
              <a:lnSpc>
                <a:spcPct val="85000"/>
              </a:lnSpc>
            </a:pPr>
            <a:r>
              <a:rPr lang="en-US" sz="4600" b="1" dirty="0"/>
              <a:t>Is the Teaching of Jesus</a:t>
            </a:r>
            <a:r>
              <a:rPr lang="en-US" sz="3200" b="1" dirty="0"/>
              <a:t> </a:t>
            </a:r>
            <a:br>
              <a:rPr lang="en-US" sz="3200" b="1" dirty="0"/>
            </a:br>
            <a:r>
              <a:rPr lang="en-US" sz="2700" b="1" i="1" dirty="0"/>
              <a:t>on Marriage, Divorce, and Remarriage </a:t>
            </a:r>
            <a:br>
              <a:rPr lang="en-US" sz="3200" b="1" dirty="0"/>
            </a:br>
            <a:r>
              <a:rPr lang="en-US" sz="3200" b="1" dirty="0"/>
              <a:t>a Part of Old Testament Legislation?</a:t>
            </a:r>
          </a:p>
        </p:txBody>
      </p:sp>
      <p:sp>
        <p:nvSpPr>
          <p:cNvPr id="3" name="Content Placeholder 2"/>
          <p:cNvSpPr>
            <a:spLocks noGrp="1"/>
          </p:cNvSpPr>
          <p:nvPr>
            <p:ph idx="1"/>
          </p:nvPr>
        </p:nvSpPr>
        <p:spPr>
          <a:xfrm>
            <a:off x="1922446" y="2152954"/>
            <a:ext cx="8288355" cy="656173"/>
          </a:xfrm>
        </p:spPr>
        <p:txBody>
          <a:bodyPr>
            <a:normAutofit/>
          </a:bodyPr>
          <a:lstStyle/>
          <a:p>
            <a:pPr algn="r">
              <a:buNone/>
            </a:pPr>
            <a:r>
              <a:rPr lang="en-US" sz="3600" b="1" i="1" dirty="0">
                <a:effectLst>
                  <a:outerShdw blurRad="50800" dist="38100" dir="2700000">
                    <a:srgbClr val="000000">
                      <a:alpha val="43000"/>
                    </a:srgbClr>
                  </a:outerShdw>
                </a:effectLst>
              </a:rPr>
              <a:t>Levirate Marriage</a:t>
            </a:r>
          </a:p>
        </p:txBody>
      </p:sp>
      <p:sp>
        <p:nvSpPr>
          <p:cNvPr id="8" name="TextBox 7"/>
          <p:cNvSpPr txBox="1"/>
          <p:nvPr/>
        </p:nvSpPr>
        <p:spPr>
          <a:xfrm>
            <a:off x="1524000" y="1145594"/>
            <a:ext cx="2540188" cy="1663532"/>
          </a:xfrm>
          <a:prstGeom prst="rect">
            <a:avLst/>
          </a:prstGeom>
          <a:noFill/>
        </p:spPr>
        <p:txBody>
          <a:bodyPr wrap="square" rtlCol="0">
            <a:spAutoFit/>
          </a:bodyPr>
          <a:lstStyle/>
          <a:p>
            <a:pPr algn="ctr" defTabSz="457200">
              <a:lnSpc>
                <a:spcPct val="70000"/>
              </a:lnSpc>
            </a:pPr>
            <a:r>
              <a:rPr lang="en-US" sz="9200" b="1" dirty="0">
                <a:solidFill>
                  <a:srgbClr val="A6A6A6"/>
                </a:solidFill>
                <a:effectLst>
                  <a:outerShdw blurRad="50800" dist="38100" dir="2700000">
                    <a:srgbClr val="000000">
                      <a:alpha val="43000"/>
                    </a:srgbClr>
                  </a:outerShdw>
                </a:effectLst>
                <a:latin typeface="Cambria"/>
                <a:cs typeface="Cambria"/>
              </a:rPr>
              <a:t>2</a:t>
            </a:r>
            <a:endParaRPr lang="en-US" sz="3000" b="1" dirty="0">
              <a:solidFill>
                <a:srgbClr val="A6A6A6"/>
              </a:solidFill>
              <a:effectLst>
                <a:outerShdw blurRad="50800" dist="38100" dir="2700000">
                  <a:srgbClr val="000000">
                    <a:alpha val="43000"/>
                  </a:srgbClr>
                </a:outerShdw>
              </a:effectLst>
              <a:latin typeface="Cambria"/>
              <a:cs typeface="Cambria"/>
            </a:endParaRPr>
          </a:p>
          <a:p>
            <a:pPr algn="ctr" defTabSz="457200">
              <a:lnSpc>
                <a:spcPct val="70000"/>
              </a:lnSpc>
            </a:pPr>
            <a:r>
              <a:rPr lang="en-US" sz="2600" b="1" dirty="0">
                <a:solidFill>
                  <a:srgbClr val="A6A6A6"/>
                </a:solidFill>
                <a:effectLst>
                  <a:outerShdw blurRad="50800" dist="38100" dir="2700000">
                    <a:srgbClr val="000000">
                      <a:alpha val="43000"/>
                    </a:srgbClr>
                  </a:outerShdw>
                </a:effectLst>
                <a:latin typeface="Cambria"/>
                <a:cs typeface="Cambria"/>
              </a:rPr>
              <a:t>Moses &amp; Christ Compared</a:t>
            </a:r>
          </a:p>
        </p:txBody>
      </p:sp>
      <p:sp>
        <p:nvSpPr>
          <p:cNvPr id="12" name="TextBox 11"/>
          <p:cNvSpPr txBox="1"/>
          <p:nvPr/>
        </p:nvSpPr>
        <p:spPr>
          <a:xfrm>
            <a:off x="2632175" y="3170038"/>
            <a:ext cx="3087948" cy="3293209"/>
          </a:xfrm>
          <a:prstGeom prst="rect">
            <a:avLst/>
          </a:prstGeom>
          <a:noFill/>
        </p:spPr>
        <p:txBody>
          <a:bodyPr wrap="square" rtlCol="0" anchor="ctr">
            <a:spAutoFit/>
          </a:bodyPr>
          <a:lstStyle/>
          <a:p>
            <a:pPr defTabSz="457200">
              <a:spcAft>
                <a:spcPts val="1200"/>
              </a:spcAft>
            </a:pPr>
            <a:r>
              <a:rPr lang="en-US" sz="2600" b="1" dirty="0">
                <a:solidFill>
                  <a:prstClr val="white"/>
                </a:solidFill>
                <a:effectLst>
                  <a:outerShdw blurRad="50800" dist="38100" dir="2700000">
                    <a:srgbClr val="000000">
                      <a:alpha val="43000"/>
                    </a:srgbClr>
                  </a:outerShdw>
                </a:effectLst>
                <a:latin typeface="Calibri"/>
              </a:rPr>
              <a:t>A brother was expected to take the childless wife of his deceased brother to raise up children, or follow a procedure to release her (Deut. 25:5-10).</a:t>
            </a:r>
          </a:p>
        </p:txBody>
      </p:sp>
      <p:sp>
        <p:nvSpPr>
          <p:cNvPr id="13" name="TextBox 12"/>
          <p:cNvSpPr txBox="1"/>
          <p:nvPr/>
        </p:nvSpPr>
        <p:spPr>
          <a:xfrm>
            <a:off x="6952813" y="2911333"/>
            <a:ext cx="3087948" cy="3631764"/>
          </a:xfrm>
          <a:prstGeom prst="rect">
            <a:avLst/>
          </a:prstGeom>
          <a:noFill/>
        </p:spPr>
        <p:txBody>
          <a:bodyPr wrap="square" rtlCol="0" anchor="ctr">
            <a:spAutoFit/>
          </a:bodyPr>
          <a:lstStyle/>
          <a:p>
            <a:pPr defTabSz="457200">
              <a:spcAft>
                <a:spcPts val="1200"/>
              </a:spcAft>
            </a:pPr>
            <a:r>
              <a:rPr lang="en-US" sz="2300" b="1" dirty="0">
                <a:solidFill>
                  <a:prstClr val="white"/>
                </a:solidFill>
                <a:effectLst>
                  <a:outerShdw blurRad="50800" dist="38100" dir="2700000">
                    <a:srgbClr val="000000">
                      <a:alpha val="43000"/>
                    </a:srgbClr>
                  </a:outerShdw>
                </a:effectLst>
                <a:latin typeface="Calibri"/>
              </a:rPr>
              <a:t>Not restated—and in the event that a brother is already married would be precluded by the “two shall become one flesh” definition of marriage asserted by Jesus (Matt. 19:5; Mark 10:8; Gen. 2:24).</a:t>
            </a:r>
          </a:p>
        </p:txBody>
      </p:sp>
      <p:pic>
        <p:nvPicPr>
          <p:cNvPr id="14" name="Picture 13" descr="CHRIS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5711287" y="2971800"/>
            <a:ext cx="1241527" cy="3748926"/>
          </a:xfrm>
          <a:prstGeom prst="rect">
            <a:avLst/>
          </a:prstGeom>
        </p:spPr>
      </p:pic>
      <p:pic>
        <p:nvPicPr>
          <p:cNvPr id="15" name="Picture 14" descr="MOSES.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1524001" y="3200400"/>
            <a:ext cx="1286933" cy="375986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24002" y="1"/>
            <a:ext cx="9143999" cy="1905140"/>
            <a:chOff x="1" y="0"/>
            <a:chExt cx="9143999" cy="1905141"/>
          </a:xfrm>
          <a:effectLst>
            <a:outerShdw blurRad="50800" dist="38100" dir="4800000">
              <a:srgbClr val="000000">
                <a:alpha val="82000"/>
              </a:srgbClr>
            </a:outerShdw>
          </a:effectLst>
        </p:grpSpPr>
        <p:pic>
          <p:nvPicPr>
            <p:cNvPr id="5" name="Picture 4" descr="golden-ring.jpg"/>
            <p:cNvPicPr>
              <a:picLocks noChangeAspect="1"/>
            </p:cNvPicPr>
            <p:nvPr/>
          </p:nvPicPr>
          <p:blipFill>
            <a:blip r:embed="rId2"/>
            <a:srcRect l="76447"/>
            <a:stretch>
              <a:fillRect/>
            </a:stretch>
          </p:blipFill>
          <p:spPr>
            <a:xfrm>
              <a:off x="1" y="0"/>
              <a:ext cx="9143999" cy="1905140"/>
            </a:xfrm>
            <a:prstGeom prst="rect">
              <a:avLst/>
            </a:prstGeom>
          </p:spPr>
        </p:pic>
        <p:pic>
          <p:nvPicPr>
            <p:cNvPr id="4" name="Picture 3" descr="golden-ring.jpg"/>
            <p:cNvPicPr>
              <a:picLocks noChangeAspect="1"/>
            </p:cNvPicPr>
            <p:nvPr/>
          </p:nvPicPr>
          <p:blipFill>
            <a:blip r:embed="rId2"/>
            <a:stretch>
              <a:fillRect/>
            </a:stretch>
          </p:blipFill>
          <p:spPr>
            <a:xfrm>
              <a:off x="1" y="1"/>
              <a:ext cx="2540187" cy="1905140"/>
            </a:xfrm>
            <a:prstGeom prst="rect">
              <a:avLst/>
            </a:prstGeom>
          </p:spPr>
        </p:pic>
      </p:grpSp>
      <p:sp>
        <p:nvSpPr>
          <p:cNvPr id="2" name="Title 1"/>
          <p:cNvSpPr>
            <a:spLocks noGrp="1"/>
          </p:cNvSpPr>
          <p:nvPr>
            <p:ph type="title"/>
          </p:nvPr>
        </p:nvSpPr>
        <p:spPr>
          <a:xfrm>
            <a:off x="4064188" y="-1"/>
            <a:ext cx="6603812" cy="1905141"/>
          </a:xfrm>
        </p:spPr>
        <p:txBody>
          <a:bodyPr vert="horz" lIns="274320" tIns="45720" rIns="274320" bIns="45720" rtlCol="0" anchor="ctr">
            <a:noAutofit/>
          </a:bodyPr>
          <a:lstStyle/>
          <a:p>
            <a:pPr>
              <a:lnSpc>
                <a:spcPct val="85000"/>
              </a:lnSpc>
            </a:pPr>
            <a:r>
              <a:rPr lang="en-US" sz="4600" b="1" dirty="0"/>
              <a:t>Is the Teaching of Jesus</a:t>
            </a:r>
            <a:r>
              <a:rPr lang="en-US" sz="3200" b="1" dirty="0"/>
              <a:t> </a:t>
            </a:r>
            <a:br>
              <a:rPr lang="en-US" sz="3200" b="1" dirty="0"/>
            </a:br>
            <a:r>
              <a:rPr lang="en-US" sz="2700" b="1" i="1" dirty="0"/>
              <a:t>on Marriage, Divorce, and Remarriage </a:t>
            </a:r>
            <a:br>
              <a:rPr lang="en-US" sz="3200" b="1" dirty="0"/>
            </a:br>
            <a:r>
              <a:rPr lang="en-US" sz="3200" b="1" dirty="0"/>
              <a:t>a Part of Old Testament Legislation?</a:t>
            </a:r>
          </a:p>
        </p:txBody>
      </p:sp>
      <p:sp>
        <p:nvSpPr>
          <p:cNvPr id="3" name="Content Placeholder 2"/>
          <p:cNvSpPr>
            <a:spLocks noGrp="1"/>
          </p:cNvSpPr>
          <p:nvPr>
            <p:ph idx="1"/>
          </p:nvPr>
        </p:nvSpPr>
        <p:spPr>
          <a:xfrm>
            <a:off x="1922446" y="2152954"/>
            <a:ext cx="8288355" cy="656173"/>
          </a:xfrm>
        </p:spPr>
        <p:txBody>
          <a:bodyPr>
            <a:normAutofit/>
          </a:bodyPr>
          <a:lstStyle/>
          <a:p>
            <a:pPr algn="r">
              <a:buNone/>
            </a:pPr>
            <a:r>
              <a:rPr lang="en-US" sz="3600" b="1" i="1" dirty="0">
                <a:effectLst>
                  <a:outerShdw blurRad="50800" dist="38100" dir="2700000">
                    <a:srgbClr val="000000">
                      <a:alpha val="43000"/>
                    </a:srgbClr>
                  </a:outerShdw>
                </a:effectLst>
              </a:rPr>
              <a:t>Divorce and false accusation</a:t>
            </a:r>
          </a:p>
        </p:txBody>
      </p:sp>
      <p:sp>
        <p:nvSpPr>
          <p:cNvPr id="8" name="TextBox 7"/>
          <p:cNvSpPr txBox="1"/>
          <p:nvPr/>
        </p:nvSpPr>
        <p:spPr>
          <a:xfrm>
            <a:off x="1524000" y="1145594"/>
            <a:ext cx="2540188" cy="1663532"/>
          </a:xfrm>
          <a:prstGeom prst="rect">
            <a:avLst/>
          </a:prstGeom>
          <a:noFill/>
        </p:spPr>
        <p:txBody>
          <a:bodyPr wrap="square" rtlCol="0">
            <a:spAutoFit/>
          </a:bodyPr>
          <a:lstStyle/>
          <a:p>
            <a:pPr algn="ctr" defTabSz="457200">
              <a:lnSpc>
                <a:spcPct val="70000"/>
              </a:lnSpc>
            </a:pPr>
            <a:r>
              <a:rPr lang="en-US" sz="9200" b="1" dirty="0">
                <a:solidFill>
                  <a:srgbClr val="A6A6A6"/>
                </a:solidFill>
                <a:effectLst>
                  <a:outerShdw blurRad="50800" dist="38100" dir="2700000">
                    <a:srgbClr val="000000">
                      <a:alpha val="43000"/>
                    </a:srgbClr>
                  </a:outerShdw>
                </a:effectLst>
                <a:latin typeface="Cambria"/>
                <a:cs typeface="Cambria"/>
              </a:rPr>
              <a:t>2</a:t>
            </a:r>
            <a:endParaRPr lang="en-US" sz="3000" b="1" dirty="0">
              <a:solidFill>
                <a:srgbClr val="A6A6A6"/>
              </a:solidFill>
              <a:effectLst>
                <a:outerShdw blurRad="50800" dist="38100" dir="2700000">
                  <a:srgbClr val="000000">
                    <a:alpha val="43000"/>
                  </a:srgbClr>
                </a:outerShdw>
              </a:effectLst>
              <a:latin typeface="Cambria"/>
              <a:cs typeface="Cambria"/>
            </a:endParaRPr>
          </a:p>
          <a:p>
            <a:pPr algn="ctr" defTabSz="457200">
              <a:lnSpc>
                <a:spcPct val="70000"/>
              </a:lnSpc>
            </a:pPr>
            <a:r>
              <a:rPr lang="en-US" sz="2600" b="1" dirty="0">
                <a:solidFill>
                  <a:srgbClr val="A6A6A6"/>
                </a:solidFill>
                <a:effectLst>
                  <a:outerShdw blurRad="50800" dist="38100" dir="2700000">
                    <a:srgbClr val="000000">
                      <a:alpha val="43000"/>
                    </a:srgbClr>
                  </a:outerShdw>
                </a:effectLst>
                <a:latin typeface="Cambria"/>
                <a:cs typeface="Cambria"/>
              </a:rPr>
              <a:t>Moses &amp; Christ Compared</a:t>
            </a:r>
          </a:p>
        </p:txBody>
      </p:sp>
      <p:sp>
        <p:nvSpPr>
          <p:cNvPr id="12" name="TextBox 11"/>
          <p:cNvSpPr txBox="1"/>
          <p:nvPr/>
        </p:nvSpPr>
        <p:spPr>
          <a:xfrm>
            <a:off x="2632175" y="3046930"/>
            <a:ext cx="3087948" cy="3539430"/>
          </a:xfrm>
          <a:prstGeom prst="rect">
            <a:avLst/>
          </a:prstGeom>
          <a:noFill/>
        </p:spPr>
        <p:txBody>
          <a:bodyPr wrap="square" rtlCol="0" anchor="ctr">
            <a:spAutoFit/>
          </a:bodyPr>
          <a:lstStyle/>
          <a:p>
            <a:pPr defTabSz="457200">
              <a:spcAft>
                <a:spcPts val="1200"/>
              </a:spcAft>
            </a:pPr>
            <a:r>
              <a:rPr lang="en-US" sz="3100" b="1" dirty="0">
                <a:solidFill>
                  <a:prstClr val="white"/>
                </a:solidFill>
                <a:effectLst>
                  <a:outerShdw blurRad="50800" dist="38100" dir="2700000">
                    <a:srgbClr val="000000">
                      <a:alpha val="43000"/>
                    </a:srgbClr>
                  </a:outerShdw>
                </a:effectLst>
                <a:latin typeface="Calibri"/>
              </a:rPr>
              <a:t>One who made a false accusation of premarital fornication could never divorce his wife (Deut. 22:19)</a:t>
            </a:r>
          </a:p>
        </p:txBody>
      </p:sp>
      <p:sp>
        <p:nvSpPr>
          <p:cNvPr id="13" name="TextBox 12"/>
          <p:cNvSpPr txBox="1"/>
          <p:nvPr/>
        </p:nvSpPr>
        <p:spPr>
          <a:xfrm>
            <a:off x="6952813" y="3326837"/>
            <a:ext cx="3087948" cy="2800767"/>
          </a:xfrm>
          <a:prstGeom prst="rect">
            <a:avLst/>
          </a:prstGeom>
          <a:noFill/>
        </p:spPr>
        <p:txBody>
          <a:bodyPr wrap="square" rtlCol="0" anchor="ctr">
            <a:spAutoFit/>
          </a:bodyPr>
          <a:lstStyle/>
          <a:p>
            <a:pPr defTabSz="457200">
              <a:spcAft>
                <a:spcPts val="1200"/>
              </a:spcAft>
            </a:pPr>
            <a:r>
              <a:rPr lang="en-US" sz="4400" b="1" dirty="0">
                <a:solidFill>
                  <a:prstClr val="white"/>
                </a:solidFill>
                <a:effectLst>
                  <a:outerShdw blurRad="50800" dist="38100" dir="2700000">
                    <a:srgbClr val="000000">
                      <a:alpha val="43000"/>
                    </a:srgbClr>
                  </a:outerShdw>
                </a:effectLst>
                <a:latin typeface="Calibri"/>
              </a:rPr>
              <a:t>This is not restated under Christ.</a:t>
            </a:r>
          </a:p>
        </p:txBody>
      </p:sp>
      <p:pic>
        <p:nvPicPr>
          <p:cNvPr id="14" name="Picture 13" descr="CHRIS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5711287" y="2971800"/>
            <a:ext cx="1241527" cy="3748926"/>
          </a:xfrm>
          <a:prstGeom prst="rect">
            <a:avLst/>
          </a:prstGeom>
        </p:spPr>
      </p:pic>
      <p:pic>
        <p:nvPicPr>
          <p:cNvPr id="15" name="Picture 14" descr="MOSES.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1524001" y="3200400"/>
            <a:ext cx="1286933" cy="375986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24002" y="1"/>
            <a:ext cx="9143999" cy="1905140"/>
            <a:chOff x="1" y="0"/>
            <a:chExt cx="9143999" cy="1905141"/>
          </a:xfrm>
          <a:effectLst>
            <a:outerShdw blurRad="50800" dist="38100" dir="4800000">
              <a:srgbClr val="000000">
                <a:alpha val="82000"/>
              </a:srgbClr>
            </a:outerShdw>
          </a:effectLst>
        </p:grpSpPr>
        <p:pic>
          <p:nvPicPr>
            <p:cNvPr id="5" name="Picture 4" descr="golden-ring.jpg"/>
            <p:cNvPicPr>
              <a:picLocks noChangeAspect="1"/>
            </p:cNvPicPr>
            <p:nvPr/>
          </p:nvPicPr>
          <p:blipFill>
            <a:blip r:embed="rId2"/>
            <a:srcRect l="76447"/>
            <a:stretch>
              <a:fillRect/>
            </a:stretch>
          </p:blipFill>
          <p:spPr>
            <a:xfrm>
              <a:off x="1" y="0"/>
              <a:ext cx="9143999" cy="1905140"/>
            </a:xfrm>
            <a:prstGeom prst="rect">
              <a:avLst/>
            </a:prstGeom>
          </p:spPr>
        </p:pic>
        <p:pic>
          <p:nvPicPr>
            <p:cNvPr id="4" name="Picture 3" descr="golden-ring.jpg"/>
            <p:cNvPicPr>
              <a:picLocks noChangeAspect="1"/>
            </p:cNvPicPr>
            <p:nvPr/>
          </p:nvPicPr>
          <p:blipFill>
            <a:blip r:embed="rId2"/>
            <a:stretch>
              <a:fillRect/>
            </a:stretch>
          </p:blipFill>
          <p:spPr>
            <a:xfrm>
              <a:off x="1" y="1"/>
              <a:ext cx="2540187" cy="1905140"/>
            </a:xfrm>
            <a:prstGeom prst="rect">
              <a:avLst/>
            </a:prstGeom>
          </p:spPr>
        </p:pic>
      </p:grpSp>
      <p:sp>
        <p:nvSpPr>
          <p:cNvPr id="2" name="Title 1"/>
          <p:cNvSpPr>
            <a:spLocks noGrp="1"/>
          </p:cNvSpPr>
          <p:nvPr>
            <p:ph type="title"/>
          </p:nvPr>
        </p:nvSpPr>
        <p:spPr>
          <a:xfrm>
            <a:off x="4064188" y="-1"/>
            <a:ext cx="6603812" cy="1905141"/>
          </a:xfrm>
        </p:spPr>
        <p:txBody>
          <a:bodyPr vert="horz" lIns="274320" tIns="45720" rIns="274320" bIns="45720" rtlCol="0" anchor="ctr">
            <a:noAutofit/>
          </a:bodyPr>
          <a:lstStyle/>
          <a:p>
            <a:pPr>
              <a:lnSpc>
                <a:spcPct val="85000"/>
              </a:lnSpc>
            </a:pPr>
            <a:r>
              <a:rPr lang="en-US" sz="4600" b="1" dirty="0"/>
              <a:t>Is the Teaching of Jesus</a:t>
            </a:r>
            <a:r>
              <a:rPr lang="en-US" sz="3200" b="1" dirty="0"/>
              <a:t> </a:t>
            </a:r>
            <a:br>
              <a:rPr lang="en-US" sz="3200" b="1" dirty="0"/>
            </a:br>
            <a:r>
              <a:rPr lang="en-US" sz="2700" b="1" i="1" dirty="0"/>
              <a:t>on Marriage, Divorce, and Remarriage </a:t>
            </a:r>
            <a:br>
              <a:rPr lang="en-US" sz="3200" b="1" dirty="0"/>
            </a:br>
            <a:r>
              <a:rPr lang="en-US" sz="3200" b="1" dirty="0"/>
              <a:t>a Part of Old Testament Legislation?</a:t>
            </a:r>
          </a:p>
        </p:txBody>
      </p:sp>
      <p:sp>
        <p:nvSpPr>
          <p:cNvPr id="3" name="Content Placeholder 2"/>
          <p:cNvSpPr>
            <a:spLocks noGrp="1"/>
          </p:cNvSpPr>
          <p:nvPr>
            <p:ph idx="1"/>
          </p:nvPr>
        </p:nvSpPr>
        <p:spPr>
          <a:xfrm>
            <a:off x="1922446" y="2152954"/>
            <a:ext cx="8288355" cy="656173"/>
          </a:xfrm>
        </p:spPr>
        <p:txBody>
          <a:bodyPr>
            <a:noAutofit/>
          </a:bodyPr>
          <a:lstStyle/>
          <a:p>
            <a:pPr algn="r">
              <a:buNone/>
            </a:pPr>
            <a:r>
              <a:rPr lang="en-US" sz="4300" b="1" i="1" dirty="0">
                <a:effectLst>
                  <a:outerShdw blurRad="50800" dist="38100" dir="2700000">
                    <a:srgbClr val="000000">
                      <a:alpha val="43000"/>
                    </a:srgbClr>
                  </a:outerShdw>
                </a:effectLst>
              </a:rPr>
              <a:t>Eunuchs</a:t>
            </a:r>
          </a:p>
        </p:txBody>
      </p:sp>
      <p:sp>
        <p:nvSpPr>
          <p:cNvPr id="8" name="TextBox 7"/>
          <p:cNvSpPr txBox="1"/>
          <p:nvPr/>
        </p:nvSpPr>
        <p:spPr>
          <a:xfrm>
            <a:off x="1524000" y="1145594"/>
            <a:ext cx="2540188" cy="1663532"/>
          </a:xfrm>
          <a:prstGeom prst="rect">
            <a:avLst/>
          </a:prstGeom>
          <a:noFill/>
        </p:spPr>
        <p:txBody>
          <a:bodyPr wrap="square" rtlCol="0">
            <a:spAutoFit/>
          </a:bodyPr>
          <a:lstStyle/>
          <a:p>
            <a:pPr algn="ctr" defTabSz="457200">
              <a:lnSpc>
                <a:spcPct val="70000"/>
              </a:lnSpc>
            </a:pPr>
            <a:r>
              <a:rPr lang="en-US" sz="9200" b="1" dirty="0">
                <a:solidFill>
                  <a:srgbClr val="A6A6A6"/>
                </a:solidFill>
                <a:effectLst>
                  <a:outerShdw blurRad="50800" dist="38100" dir="2700000">
                    <a:srgbClr val="000000">
                      <a:alpha val="43000"/>
                    </a:srgbClr>
                  </a:outerShdw>
                </a:effectLst>
                <a:latin typeface="Cambria"/>
                <a:cs typeface="Cambria"/>
              </a:rPr>
              <a:t>2</a:t>
            </a:r>
            <a:endParaRPr lang="en-US" sz="3000" b="1" dirty="0">
              <a:solidFill>
                <a:srgbClr val="A6A6A6"/>
              </a:solidFill>
              <a:effectLst>
                <a:outerShdw blurRad="50800" dist="38100" dir="2700000">
                  <a:srgbClr val="000000">
                    <a:alpha val="43000"/>
                  </a:srgbClr>
                </a:outerShdw>
              </a:effectLst>
              <a:latin typeface="Cambria"/>
              <a:cs typeface="Cambria"/>
            </a:endParaRPr>
          </a:p>
          <a:p>
            <a:pPr algn="ctr" defTabSz="457200">
              <a:lnSpc>
                <a:spcPct val="70000"/>
              </a:lnSpc>
            </a:pPr>
            <a:r>
              <a:rPr lang="en-US" sz="2600" b="1" dirty="0">
                <a:solidFill>
                  <a:srgbClr val="A6A6A6"/>
                </a:solidFill>
                <a:effectLst>
                  <a:outerShdw blurRad="50800" dist="38100" dir="2700000">
                    <a:srgbClr val="000000">
                      <a:alpha val="43000"/>
                    </a:srgbClr>
                  </a:outerShdw>
                </a:effectLst>
                <a:latin typeface="Cambria"/>
                <a:cs typeface="Cambria"/>
              </a:rPr>
              <a:t>Moses &amp; Christ Compared</a:t>
            </a:r>
          </a:p>
        </p:txBody>
      </p:sp>
      <p:sp>
        <p:nvSpPr>
          <p:cNvPr id="12" name="TextBox 11"/>
          <p:cNvSpPr txBox="1"/>
          <p:nvPr/>
        </p:nvSpPr>
        <p:spPr>
          <a:xfrm>
            <a:off x="2632175" y="3431651"/>
            <a:ext cx="3087948" cy="2769989"/>
          </a:xfrm>
          <a:prstGeom prst="rect">
            <a:avLst/>
          </a:prstGeom>
          <a:noFill/>
        </p:spPr>
        <p:txBody>
          <a:bodyPr wrap="square" rtlCol="0" anchor="ctr">
            <a:spAutoFit/>
          </a:bodyPr>
          <a:lstStyle/>
          <a:p>
            <a:pPr defTabSz="457200">
              <a:spcAft>
                <a:spcPts val="1200"/>
              </a:spcAft>
            </a:pPr>
            <a:r>
              <a:rPr lang="en-US" sz="2900" b="1" dirty="0">
                <a:solidFill>
                  <a:prstClr val="white"/>
                </a:solidFill>
                <a:effectLst>
                  <a:outerShdw blurRad="50800" dist="38100" dir="2700000">
                    <a:srgbClr val="000000">
                      <a:alpha val="43000"/>
                    </a:srgbClr>
                  </a:outerShdw>
                </a:effectLst>
                <a:latin typeface="Calibri"/>
              </a:rPr>
              <a:t>A eunuch could not offer sacrifices or enter the assembly of the Lord (Lev. 21:17-23; Deut. 23:1).</a:t>
            </a:r>
          </a:p>
        </p:txBody>
      </p:sp>
      <p:sp>
        <p:nvSpPr>
          <p:cNvPr id="13" name="TextBox 12"/>
          <p:cNvSpPr txBox="1"/>
          <p:nvPr/>
        </p:nvSpPr>
        <p:spPr>
          <a:xfrm>
            <a:off x="6952813" y="3172946"/>
            <a:ext cx="3087948" cy="3108544"/>
          </a:xfrm>
          <a:prstGeom prst="rect">
            <a:avLst/>
          </a:prstGeom>
          <a:noFill/>
        </p:spPr>
        <p:txBody>
          <a:bodyPr wrap="square" rtlCol="0" anchor="ctr">
            <a:spAutoFit/>
          </a:bodyPr>
          <a:lstStyle/>
          <a:p>
            <a:pPr defTabSz="457200">
              <a:spcAft>
                <a:spcPts val="1200"/>
              </a:spcAft>
            </a:pPr>
            <a:r>
              <a:rPr lang="en-US" sz="2800" b="1" dirty="0">
                <a:solidFill>
                  <a:prstClr val="white"/>
                </a:solidFill>
                <a:effectLst>
                  <a:outerShdw blurRad="50800" dist="38100" dir="2700000">
                    <a:srgbClr val="000000">
                      <a:alpha val="43000"/>
                    </a:srgbClr>
                  </a:outerShdw>
                </a:effectLst>
                <a:latin typeface="Calibri"/>
              </a:rPr>
              <a:t>Eunuchs physically or “for the kingdom of heaven”) are no longer excluded (cf. Isa. 56:3-5; Acts 8:26-39)</a:t>
            </a:r>
          </a:p>
        </p:txBody>
      </p:sp>
      <p:pic>
        <p:nvPicPr>
          <p:cNvPr id="14" name="Picture 13" descr="CHRIST.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5711287" y="2971800"/>
            <a:ext cx="1241527" cy="3748926"/>
          </a:xfrm>
          <a:prstGeom prst="rect">
            <a:avLst/>
          </a:prstGeom>
        </p:spPr>
      </p:pic>
      <p:pic>
        <p:nvPicPr>
          <p:cNvPr id="15" name="Picture 14" descr="MOSES.eps"/>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1524001" y="3200400"/>
            <a:ext cx="1286933" cy="375986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6E2E85-F083-44DC-A9A0-188380D962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0696415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24002" y="1"/>
            <a:ext cx="9143999" cy="1905140"/>
            <a:chOff x="1" y="0"/>
            <a:chExt cx="9143999" cy="1905141"/>
          </a:xfrm>
          <a:effectLst>
            <a:outerShdw blurRad="50800" dist="38100" dir="4800000">
              <a:srgbClr val="000000">
                <a:alpha val="82000"/>
              </a:srgbClr>
            </a:outerShdw>
          </a:effectLst>
        </p:grpSpPr>
        <p:pic>
          <p:nvPicPr>
            <p:cNvPr id="5" name="Picture 4" descr="golden-ring.jpg"/>
            <p:cNvPicPr>
              <a:picLocks noChangeAspect="1"/>
            </p:cNvPicPr>
            <p:nvPr/>
          </p:nvPicPr>
          <p:blipFill>
            <a:blip r:embed="rId2"/>
            <a:srcRect l="76447"/>
            <a:stretch>
              <a:fillRect/>
            </a:stretch>
          </p:blipFill>
          <p:spPr>
            <a:xfrm>
              <a:off x="1" y="0"/>
              <a:ext cx="9143999" cy="1905140"/>
            </a:xfrm>
            <a:prstGeom prst="rect">
              <a:avLst/>
            </a:prstGeom>
          </p:spPr>
        </p:pic>
        <p:pic>
          <p:nvPicPr>
            <p:cNvPr id="4" name="Picture 3" descr="golden-ring.jpg"/>
            <p:cNvPicPr>
              <a:picLocks noChangeAspect="1"/>
            </p:cNvPicPr>
            <p:nvPr/>
          </p:nvPicPr>
          <p:blipFill>
            <a:blip r:embed="rId2"/>
            <a:stretch>
              <a:fillRect/>
            </a:stretch>
          </p:blipFill>
          <p:spPr>
            <a:xfrm>
              <a:off x="1" y="1"/>
              <a:ext cx="2540187" cy="1905140"/>
            </a:xfrm>
            <a:prstGeom prst="rect">
              <a:avLst/>
            </a:prstGeom>
          </p:spPr>
        </p:pic>
      </p:grpSp>
      <p:sp>
        <p:nvSpPr>
          <p:cNvPr id="2" name="Title 1"/>
          <p:cNvSpPr>
            <a:spLocks noGrp="1"/>
          </p:cNvSpPr>
          <p:nvPr>
            <p:ph type="title"/>
          </p:nvPr>
        </p:nvSpPr>
        <p:spPr>
          <a:xfrm>
            <a:off x="4064188" y="-1"/>
            <a:ext cx="6603812" cy="1905141"/>
          </a:xfrm>
        </p:spPr>
        <p:txBody>
          <a:bodyPr vert="horz" lIns="274320" tIns="45720" rIns="274320" bIns="45720" rtlCol="0" anchor="ctr">
            <a:noAutofit/>
          </a:bodyPr>
          <a:lstStyle/>
          <a:p>
            <a:pPr>
              <a:lnSpc>
                <a:spcPct val="85000"/>
              </a:lnSpc>
            </a:pPr>
            <a:r>
              <a:rPr lang="en-US" sz="4600" b="1" dirty="0"/>
              <a:t>Is the Teaching of Jesus</a:t>
            </a:r>
            <a:r>
              <a:rPr lang="en-US" sz="3200" b="1" dirty="0"/>
              <a:t> </a:t>
            </a:r>
            <a:br>
              <a:rPr lang="en-US" sz="3200" b="1" dirty="0"/>
            </a:br>
            <a:r>
              <a:rPr lang="en-US" sz="2700" b="1" i="1" dirty="0"/>
              <a:t>on Marriage, Divorce, and Remarriage </a:t>
            </a:r>
            <a:br>
              <a:rPr lang="en-US" sz="3200" b="1" dirty="0"/>
            </a:br>
            <a:r>
              <a:rPr lang="en-US" sz="3200" b="1" dirty="0"/>
              <a:t>a Part of Old Testament Legislation?</a:t>
            </a:r>
          </a:p>
        </p:txBody>
      </p:sp>
      <p:sp>
        <p:nvSpPr>
          <p:cNvPr id="3" name="Content Placeholder 2"/>
          <p:cNvSpPr>
            <a:spLocks noGrp="1"/>
          </p:cNvSpPr>
          <p:nvPr>
            <p:ph idx="1"/>
          </p:nvPr>
        </p:nvSpPr>
        <p:spPr>
          <a:xfrm>
            <a:off x="1922446" y="2442199"/>
            <a:ext cx="8288355" cy="4415800"/>
          </a:xfrm>
        </p:spPr>
        <p:txBody>
          <a:bodyPr>
            <a:noAutofit/>
          </a:bodyPr>
          <a:lstStyle/>
          <a:p>
            <a:pPr algn="ctr">
              <a:spcAft>
                <a:spcPts val="600"/>
              </a:spcAft>
              <a:buNone/>
            </a:pPr>
            <a:r>
              <a:rPr lang="en-US" sz="4200" b="1" dirty="0">
                <a:effectLst>
                  <a:outerShdw blurRad="50800" dist="38100" dir="2700000">
                    <a:srgbClr val="000000">
                      <a:alpha val="43000"/>
                    </a:srgbClr>
                  </a:outerShdw>
                </a:effectLst>
              </a:rPr>
              <a:t>D. Force of 1 Corinthians 7</a:t>
            </a:r>
            <a:endParaRPr lang="en-US" sz="3600" b="1" dirty="0">
              <a:effectLst>
                <a:outerShdw blurRad="50800" dist="38100" dir="2700000">
                  <a:srgbClr val="000000">
                    <a:alpha val="43000"/>
                  </a:srgbClr>
                </a:outerShdw>
              </a:effectLst>
            </a:endParaRPr>
          </a:p>
          <a:p>
            <a:pPr marL="0" indent="0" algn="ctr">
              <a:spcAft>
                <a:spcPts val="400"/>
              </a:spcAft>
              <a:buNone/>
            </a:pPr>
            <a:r>
              <a:rPr lang="en-US" sz="2800" b="1" dirty="0">
                <a:effectLst>
                  <a:outerShdw blurRad="50800" dist="38100" dir="2700000">
                    <a:srgbClr val="000000">
                      <a:alpha val="43000"/>
                    </a:srgbClr>
                  </a:outerShdw>
                </a:effectLst>
              </a:rPr>
              <a:t>1 Corinthians 7 is irreconcilable with Mosaic Law</a:t>
            </a:r>
          </a:p>
          <a:p>
            <a:pPr marL="0" indent="0" algn="ctr">
              <a:spcAft>
                <a:spcPts val="400"/>
              </a:spcAft>
              <a:buNone/>
            </a:pPr>
            <a:r>
              <a:rPr lang="en-US" sz="2800" b="1" dirty="0">
                <a:effectLst>
                  <a:outerShdw blurRad="50800" dist="38100" dir="2700000">
                    <a:srgbClr val="000000">
                      <a:alpha val="43000"/>
                    </a:srgbClr>
                  </a:outerShdw>
                </a:effectLst>
              </a:rPr>
              <a:t>Unqualified encouragement to post-divorce reconciliation (1 Cor. 7:11; cf. Deut. 24:1-4).</a:t>
            </a:r>
          </a:p>
          <a:p>
            <a:pPr marL="0" indent="0" algn="ctr">
              <a:spcAft>
                <a:spcPts val="400"/>
              </a:spcAft>
              <a:buNone/>
            </a:pPr>
            <a:r>
              <a:rPr lang="en-US" sz="2800" b="1" dirty="0">
                <a:effectLst>
                  <a:outerShdw blurRad="50800" dist="38100" dir="2700000">
                    <a:srgbClr val="000000">
                      <a:alpha val="43000"/>
                    </a:srgbClr>
                  </a:outerShdw>
                </a:effectLst>
              </a:rPr>
              <a:t>Marriage to unbeliever (1 Cor. 7:12-15; cf. Deut. 7:3-4).</a:t>
            </a:r>
          </a:p>
          <a:p>
            <a:pPr marL="0" indent="0" algn="ctr">
              <a:spcAft>
                <a:spcPts val="400"/>
              </a:spcAft>
              <a:buNone/>
            </a:pPr>
            <a:r>
              <a:rPr lang="en-US" sz="2800" b="1" dirty="0">
                <a:effectLst>
                  <a:outerShdw blurRad="50800" dist="38100" dir="2700000">
                    <a:srgbClr val="000000">
                      <a:alpha val="43000"/>
                    </a:srgbClr>
                  </a:outerShdw>
                </a:effectLst>
              </a:rPr>
              <a:t>A life-long bond to a husband (1 Cor. 7:39; cf. Deut. 24:1-4; Rom. 7:1-3).</a:t>
            </a:r>
          </a:p>
          <a:p>
            <a:pPr marL="0" indent="0" algn="ctr">
              <a:spcAft>
                <a:spcPts val="400"/>
              </a:spcAft>
              <a:buNone/>
            </a:pPr>
            <a:r>
              <a:rPr lang="en-US" sz="2800" b="1" dirty="0">
                <a:effectLst>
                  <a:outerShdw blurRad="50800" dist="38100" dir="2700000">
                    <a:srgbClr val="000000">
                      <a:alpha val="43000"/>
                    </a:srgbClr>
                  </a:outerShdw>
                </a:effectLst>
              </a:rPr>
              <a:t>These are not the same law!</a:t>
            </a:r>
          </a:p>
        </p:txBody>
      </p:sp>
      <p:sp>
        <p:nvSpPr>
          <p:cNvPr id="8" name="TextBox 7"/>
          <p:cNvSpPr txBox="1"/>
          <p:nvPr/>
        </p:nvSpPr>
        <p:spPr>
          <a:xfrm>
            <a:off x="1524000" y="1145595"/>
            <a:ext cx="2540188" cy="1452705"/>
          </a:xfrm>
          <a:prstGeom prst="rect">
            <a:avLst/>
          </a:prstGeom>
          <a:noFill/>
        </p:spPr>
        <p:txBody>
          <a:bodyPr wrap="square" rtlCol="0">
            <a:spAutoFit/>
          </a:bodyPr>
          <a:lstStyle/>
          <a:p>
            <a:pPr algn="ctr" defTabSz="457200">
              <a:lnSpc>
                <a:spcPct val="70000"/>
              </a:lnSpc>
            </a:pPr>
            <a:r>
              <a:rPr lang="en-US" sz="9200" b="1" dirty="0">
                <a:solidFill>
                  <a:srgbClr val="A6A6A6"/>
                </a:solidFill>
                <a:effectLst>
                  <a:outerShdw blurRad="50800" dist="38100" dir="2700000">
                    <a:srgbClr val="000000">
                      <a:alpha val="43000"/>
                    </a:srgbClr>
                  </a:outerShdw>
                </a:effectLst>
                <a:latin typeface="Cambria"/>
                <a:cs typeface="Cambria"/>
              </a:rPr>
              <a:t>4</a:t>
            </a:r>
            <a:endParaRPr lang="en-US" sz="3000" b="1" dirty="0">
              <a:solidFill>
                <a:srgbClr val="A6A6A6"/>
              </a:solidFill>
              <a:effectLst>
                <a:outerShdw blurRad="50800" dist="38100" dir="2700000">
                  <a:srgbClr val="000000">
                    <a:alpha val="43000"/>
                  </a:srgbClr>
                </a:outerShdw>
              </a:effectLst>
              <a:latin typeface="Cambria"/>
              <a:cs typeface="Cambria"/>
            </a:endParaRPr>
          </a:p>
          <a:p>
            <a:pPr algn="ctr" defTabSz="457200">
              <a:lnSpc>
                <a:spcPct val="70000"/>
              </a:lnSpc>
            </a:pPr>
            <a:r>
              <a:rPr lang="en-US" sz="3000" b="1" dirty="0">
                <a:solidFill>
                  <a:srgbClr val="A6A6A6"/>
                </a:solidFill>
                <a:effectLst>
                  <a:outerShdw blurRad="50800" dist="38100" dir="2700000">
                    <a:srgbClr val="000000">
                      <a:alpha val="43000"/>
                    </a:srgbClr>
                  </a:outerShdw>
                </a:effectLst>
                <a:latin typeface="Cambria"/>
                <a:cs typeface="Cambria"/>
              </a:rPr>
              <a:t>Answers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24002" y="1"/>
            <a:ext cx="9143999" cy="1905140"/>
            <a:chOff x="1" y="0"/>
            <a:chExt cx="9143999" cy="1905141"/>
          </a:xfrm>
          <a:effectLst>
            <a:outerShdw blurRad="50800" dist="38100" dir="4800000">
              <a:srgbClr val="000000">
                <a:alpha val="82000"/>
              </a:srgbClr>
            </a:outerShdw>
          </a:effectLst>
        </p:grpSpPr>
        <p:pic>
          <p:nvPicPr>
            <p:cNvPr id="5" name="Picture 4" descr="golden-ring.jpg"/>
            <p:cNvPicPr>
              <a:picLocks noChangeAspect="1"/>
            </p:cNvPicPr>
            <p:nvPr/>
          </p:nvPicPr>
          <p:blipFill>
            <a:blip r:embed="rId2"/>
            <a:srcRect l="76447"/>
            <a:stretch>
              <a:fillRect/>
            </a:stretch>
          </p:blipFill>
          <p:spPr>
            <a:xfrm>
              <a:off x="1" y="0"/>
              <a:ext cx="9143999" cy="1905140"/>
            </a:xfrm>
            <a:prstGeom prst="rect">
              <a:avLst/>
            </a:prstGeom>
          </p:spPr>
        </p:pic>
        <p:pic>
          <p:nvPicPr>
            <p:cNvPr id="4" name="Picture 3" descr="golden-ring.jpg"/>
            <p:cNvPicPr>
              <a:picLocks noChangeAspect="1"/>
            </p:cNvPicPr>
            <p:nvPr/>
          </p:nvPicPr>
          <p:blipFill>
            <a:blip r:embed="rId2"/>
            <a:stretch>
              <a:fillRect/>
            </a:stretch>
          </p:blipFill>
          <p:spPr>
            <a:xfrm>
              <a:off x="1" y="1"/>
              <a:ext cx="2540187" cy="1905140"/>
            </a:xfrm>
            <a:prstGeom prst="rect">
              <a:avLst/>
            </a:prstGeom>
          </p:spPr>
        </p:pic>
      </p:grpSp>
      <p:sp>
        <p:nvSpPr>
          <p:cNvPr id="2" name="Title 1"/>
          <p:cNvSpPr>
            <a:spLocks noGrp="1"/>
          </p:cNvSpPr>
          <p:nvPr>
            <p:ph type="title"/>
          </p:nvPr>
        </p:nvSpPr>
        <p:spPr>
          <a:xfrm>
            <a:off x="4064188" y="-1"/>
            <a:ext cx="6603812" cy="1905141"/>
          </a:xfrm>
        </p:spPr>
        <p:txBody>
          <a:bodyPr vert="horz" lIns="274320" tIns="45720" rIns="274320" bIns="45720" rtlCol="0" anchor="ctr">
            <a:noAutofit/>
          </a:bodyPr>
          <a:lstStyle/>
          <a:p>
            <a:pPr>
              <a:lnSpc>
                <a:spcPct val="85000"/>
              </a:lnSpc>
            </a:pPr>
            <a:r>
              <a:rPr lang="en-US" sz="4600" b="1" dirty="0"/>
              <a:t>Is the Teaching of Jesus</a:t>
            </a:r>
            <a:r>
              <a:rPr lang="en-US" sz="3200" b="1" dirty="0"/>
              <a:t> </a:t>
            </a:r>
            <a:br>
              <a:rPr lang="en-US" sz="3200" b="1" dirty="0"/>
            </a:br>
            <a:r>
              <a:rPr lang="en-US" sz="2700" b="1" i="1" dirty="0"/>
              <a:t>on Marriage, Divorce, and Remarriage </a:t>
            </a:r>
            <a:br>
              <a:rPr lang="en-US" sz="3200" b="1" dirty="0"/>
            </a:br>
            <a:r>
              <a:rPr lang="en-US" sz="3200" b="1" dirty="0"/>
              <a:t>a Part of Old Testament Legislation?</a:t>
            </a:r>
          </a:p>
        </p:txBody>
      </p:sp>
      <p:sp>
        <p:nvSpPr>
          <p:cNvPr id="3" name="Content Placeholder 2"/>
          <p:cNvSpPr>
            <a:spLocks noGrp="1"/>
          </p:cNvSpPr>
          <p:nvPr>
            <p:ph idx="1"/>
          </p:nvPr>
        </p:nvSpPr>
        <p:spPr>
          <a:xfrm>
            <a:off x="1922446" y="2442199"/>
            <a:ext cx="8288355" cy="4415800"/>
          </a:xfrm>
        </p:spPr>
        <p:txBody>
          <a:bodyPr>
            <a:noAutofit/>
          </a:bodyPr>
          <a:lstStyle/>
          <a:p>
            <a:pPr algn="ctr">
              <a:spcAft>
                <a:spcPts val="600"/>
              </a:spcAft>
              <a:buNone/>
            </a:pPr>
            <a:r>
              <a:rPr lang="en-US" sz="4200" b="1" dirty="0">
                <a:effectLst>
                  <a:outerShdw blurRad="50800" dist="38100" dir="2700000">
                    <a:srgbClr val="000000">
                      <a:alpha val="43000"/>
                    </a:srgbClr>
                  </a:outerShdw>
                </a:effectLst>
              </a:rPr>
              <a:t>D. Force of 1 Corinthians 7</a:t>
            </a:r>
            <a:endParaRPr lang="en-US" sz="3600" b="1" dirty="0">
              <a:effectLst>
                <a:outerShdw blurRad="50800" dist="38100" dir="2700000">
                  <a:srgbClr val="000000">
                    <a:alpha val="43000"/>
                  </a:srgbClr>
                </a:outerShdw>
              </a:effectLst>
            </a:endParaRPr>
          </a:p>
          <a:p>
            <a:pPr marL="0" indent="0" algn="ctr">
              <a:spcAft>
                <a:spcPts val="400"/>
              </a:spcAft>
              <a:buNone/>
            </a:pPr>
            <a:r>
              <a:rPr lang="en-US" sz="2600" b="1" dirty="0">
                <a:effectLst>
                  <a:outerShdw blurRad="50800" dist="38100" dir="2700000">
                    <a:srgbClr val="000000">
                      <a:alpha val="43000"/>
                    </a:srgbClr>
                  </a:outerShdw>
                </a:effectLst>
              </a:rPr>
              <a:t>Fuller explanation of Jesus’s teaching while on earth and inspired revelation of the Law of Christ on MDR</a:t>
            </a:r>
          </a:p>
          <a:p>
            <a:pPr marL="0" indent="0" algn="ctr">
              <a:spcAft>
                <a:spcPts val="400"/>
              </a:spcAft>
              <a:buNone/>
            </a:pPr>
            <a:r>
              <a:rPr lang="en-US" sz="2600" b="1" dirty="0">
                <a:effectLst>
                  <a:outerShdw blurRad="50800" dist="38100" dir="2700000">
                    <a:srgbClr val="000000">
                      <a:alpha val="43000"/>
                    </a:srgbClr>
                  </a:outerShdw>
                </a:effectLst>
              </a:rPr>
              <a:t>“Not I, but the Lord” section (1 Cor. 7:10-11)—ramifications of teaching in Gospels for the married.</a:t>
            </a:r>
          </a:p>
          <a:p>
            <a:pPr marL="0" indent="0" algn="ctr">
              <a:spcAft>
                <a:spcPts val="400"/>
              </a:spcAft>
              <a:buNone/>
            </a:pPr>
            <a:r>
              <a:rPr lang="en-US" sz="2600" b="1" dirty="0">
                <a:effectLst>
                  <a:outerShdw blurRad="50800" dist="38100" dir="2700000">
                    <a:srgbClr val="000000">
                      <a:alpha val="43000"/>
                    </a:srgbClr>
                  </a:outerShdw>
                </a:effectLst>
              </a:rPr>
              <a:t>“I, not the Lord” section (1 Cor. 7:12-40)—issues not addressed by Jesus while on earth—marriage to unbelievers (7:12-24), marriage during times of “distress” (7:25-38), and widows (7:39-40). </a:t>
            </a:r>
          </a:p>
        </p:txBody>
      </p:sp>
      <p:sp>
        <p:nvSpPr>
          <p:cNvPr id="8" name="TextBox 7"/>
          <p:cNvSpPr txBox="1"/>
          <p:nvPr/>
        </p:nvSpPr>
        <p:spPr>
          <a:xfrm>
            <a:off x="1524000" y="1145595"/>
            <a:ext cx="2540188" cy="1452705"/>
          </a:xfrm>
          <a:prstGeom prst="rect">
            <a:avLst/>
          </a:prstGeom>
          <a:noFill/>
        </p:spPr>
        <p:txBody>
          <a:bodyPr wrap="square" rtlCol="0">
            <a:spAutoFit/>
          </a:bodyPr>
          <a:lstStyle/>
          <a:p>
            <a:pPr algn="ctr" defTabSz="457200">
              <a:lnSpc>
                <a:spcPct val="70000"/>
              </a:lnSpc>
            </a:pPr>
            <a:r>
              <a:rPr lang="en-US" sz="9200" b="1" dirty="0">
                <a:solidFill>
                  <a:srgbClr val="A6A6A6"/>
                </a:solidFill>
                <a:effectLst>
                  <a:outerShdw blurRad="50800" dist="38100" dir="2700000">
                    <a:srgbClr val="000000">
                      <a:alpha val="43000"/>
                    </a:srgbClr>
                  </a:outerShdw>
                </a:effectLst>
                <a:latin typeface="Cambria"/>
                <a:cs typeface="Cambria"/>
              </a:rPr>
              <a:t>4</a:t>
            </a:r>
            <a:endParaRPr lang="en-US" sz="3000" b="1" dirty="0">
              <a:solidFill>
                <a:srgbClr val="A6A6A6"/>
              </a:solidFill>
              <a:effectLst>
                <a:outerShdw blurRad="50800" dist="38100" dir="2700000">
                  <a:srgbClr val="000000">
                    <a:alpha val="43000"/>
                  </a:srgbClr>
                </a:outerShdw>
              </a:effectLst>
              <a:latin typeface="Cambria"/>
              <a:cs typeface="Cambria"/>
            </a:endParaRPr>
          </a:p>
          <a:p>
            <a:pPr algn="ctr" defTabSz="457200">
              <a:lnSpc>
                <a:spcPct val="70000"/>
              </a:lnSpc>
            </a:pPr>
            <a:r>
              <a:rPr lang="en-US" sz="3000" b="1" dirty="0">
                <a:solidFill>
                  <a:srgbClr val="A6A6A6"/>
                </a:solidFill>
                <a:effectLst>
                  <a:outerShdw blurRad="50800" dist="38100" dir="2700000">
                    <a:srgbClr val="000000">
                      <a:alpha val="43000"/>
                    </a:srgbClr>
                  </a:outerShdw>
                </a:effectLst>
                <a:latin typeface="Cambria"/>
                <a:cs typeface="Cambria"/>
              </a:rPr>
              <a:t>Answers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24002" y="1"/>
            <a:ext cx="9143999" cy="1905140"/>
            <a:chOff x="1" y="0"/>
            <a:chExt cx="9143999" cy="1905141"/>
          </a:xfrm>
          <a:effectLst>
            <a:outerShdw blurRad="50800" dist="38100" dir="4800000">
              <a:srgbClr val="000000">
                <a:alpha val="82000"/>
              </a:srgbClr>
            </a:outerShdw>
          </a:effectLst>
        </p:grpSpPr>
        <p:pic>
          <p:nvPicPr>
            <p:cNvPr id="5" name="Picture 4" descr="golden-ring.jpg"/>
            <p:cNvPicPr>
              <a:picLocks noChangeAspect="1"/>
            </p:cNvPicPr>
            <p:nvPr/>
          </p:nvPicPr>
          <p:blipFill>
            <a:blip r:embed="rId2"/>
            <a:srcRect l="76447"/>
            <a:stretch>
              <a:fillRect/>
            </a:stretch>
          </p:blipFill>
          <p:spPr>
            <a:xfrm>
              <a:off x="1" y="0"/>
              <a:ext cx="9143999" cy="1905140"/>
            </a:xfrm>
            <a:prstGeom prst="rect">
              <a:avLst/>
            </a:prstGeom>
          </p:spPr>
        </p:pic>
        <p:pic>
          <p:nvPicPr>
            <p:cNvPr id="4" name="Picture 3" descr="golden-ring.jpg"/>
            <p:cNvPicPr>
              <a:picLocks noChangeAspect="1"/>
            </p:cNvPicPr>
            <p:nvPr/>
          </p:nvPicPr>
          <p:blipFill>
            <a:blip r:embed="rId2"/>
            <a:stretch>
              <a:fillRect/>
            </a:stretch>
          </p:blipFill>
          <p:spPr>
            <a:xfrm>
              <a:off x="1" y="1"/>
              <a:ext cx="2540187" cy="1905140"/>
            </a:xfrm>
            <a:prstGeom prst="rect">
              <a:avLst/>
            </a:prstGeom>
          </p:spPr>
        </p:pic>
      </p:grpSp>
      <p:sp>
        <p:nvSpPr>
          <p:cNvPr id="2" name="Title 1"/>
          <p:cNvSpPr>
            <a:spLocks noGrp="1"/>
          </p:cNvSpPr>
          <p:nvPr>
            <p:ph type="title"/>
          </p:nvPr>
        </p:nvSpPr>
        <p:spPr>
          <a:xfrm>
            <a:off x="4064188" y="-1"/>
            <a:ext cx="6603812" cy="1905141"/>
          </a:xfrm>
        </p:spPr>
        <p:txBody>
          <a:bodyPr vert="horz" lIns="274320" tIns="45720" rIns="274320" bIns="45720" rtlCol="0" anchor="ctr">
            <a:noAutofit/>
          </a:bodyPr>
          <a:lstStyle/>
          <a:p>
            <a:pPr>
              <a:lnSpc>
                <a:spcPct val="85000"/>
              </a:lnSpc>
            </a:pPr>
            <a:r>
              <a:rPr lang="en-US" sz="4600" b="1" dirty="0"/>
              <a:t>Is the Teaching of Jesus</a:t>
            </a:r>
            <a:r>
              <a:rPr lang="en-US" sz="3200" b="1" dirty="0"/>
              <a:t> </a:t>
            </a:r>
            <a:br>
              <a:rPr lang="en-US" sz="3200" b="1" dirty="0"/>
            </a:br>
            <a:r>
              <a:rPr lang="en-US" sz="2700" b="1" i="1" dirty="0"/>
              <a:t>on Marriage, Divorce, and Remarriage </a:t>
            </a:r>
            <a:br>
              <a:rPr lang="en-US" sz="3200" b="1" dirty="0"/>
            </a:br>
            <a:r>
              <a:rPr lang="en-US" sz="3200" b="1" dirty="0"/>
              <a:t>a Part of Old Testament Legislation?</a:t>
            </a:r>
          </a:p>
        </p:txBody>
      </p:sp>
      <p:sp>
        <p:nvSpPr>
          <p:cNvPr id="3" name="Content Placeholder 2"/>
          <p:cNvSpPr>
            <a:spLocks noGrp="1"/>
          </p:cNvSpPr>
          <p:nvPr>
            <p:ph idx="1"/>
          </p:nvPr>
        </p:nvSpPr>
        <p:spPr>
          <a:xfrm>
            <a:off x="1922446" y="2442199"/>
            <a:ext cx="8288355" cy="4415800"/>
          </a:xfrm>
        </p:spPr>
        <p:txBody>
          <a:bodyPr>
            <a:noAutofit/>
          </a:bodyPr>
          <a:lstStyle/>
          <a:p>
            <a:pPr algn="ctr">
              <a:spcAft>
                <a:spcPts val="600"/>
              </a:spcAft>
              <a:buNone/>
            </a:pPr>
            <a:r>
              <a:rPr lang="en-US" sz="4200" b="1" dirty="0">
                <a:effectLst>
                  <a:outerShdw blurRad="50800" dist="38100" dir="2700000">
                    <a:srgbClr val="000000">
                      <a:alpha val="43000"/>
                    </a:srgbClr>
                  </a:outerShdw>
                </a:effectLst>
              </a:rPr>
              <a:t>D. Force of 1 Corinthians 7</a:t>
            </a:r>
            <a:endParaRPr lang="en-US" sz="3600" b="1" dirty="0">
              <a:effectLst>
                <a:outerShdw blurRad="50800" dist="38100" dir="2700000">
                  <a:srgbClr val="000000">
                    <a:alpha val="43000"/>
                  </a:srgbClr>
                </a:outerShdw>
              </a:effectLst>
            </a:endParaRPr>
          </a:p>
          <a:p>
            <a:pPr marL="0" indent="0" algn="ctr">
              <a:spcAft>
                <a:spcPts val="1600"/>
              </a:spcAft>
              <a:buNone/>
            </a:pPr>
            <a:r>
              <a:rPr lang="en-US" sz="3600" b="1" dirty="0">
                <a:effectLst>
                  <a:outerShdw blurRad="50800" dist="38100" dir="2700000">
                    <a:srgbClr val="000000">
                      <a:alpha val="43000"/>
                    </a:srgbClr>
                  </a:outerShdw>
                </a:effectLst>
              </a:rPr>
              <a:t>“Let each one remain in the calling in which he was called” (7:20)</a:t>
            </a:r>
          </a:p>
          <a:p>
            <a:pPr marL="0" indent="0" algn="ctr">
              <a:spcAft>
                <a:spcPts val="400"/>
              </a:spcAft>
              <a:buNone/>
            </a:pPr>
            <a:r>
              <a:rPr lang="en-US" sz="2600" b="1" dirty="0">
                <a:effectLst>
                  <a:outerShdw blurRad="50800" dist="38100" dir="2700000">
                    <a:srgbClr val="000000">
                      <a:alpha val="43000"/>
                    </a:srgbClr>
                  </a:outerShdw>
                </a:effectLst>
              </a:rPr>
              <a:t>The one married to an unbeliever, “let him not divorce her” (7:12)—“let her not divorce him” (7:13)</a:t>
            </a:r>
          </a:p>
          <a:p>
            <a:pPr marL="0" indent="0" algn="ctr">
              <a:spcAft>
                <a:spcPts val="400"/>
              </a:spcAft>
              <a:buNone/>
            </a:pPr>
            <a:r>
              <a:rPr lang="en-US" sz="2600" b="1" dirty="0">
                <a:effectLst>
                  <a:outerShdw blurRad="50800" dist="38100" dir="2700000">
                    <a:srgbClr val="000000">
                      <a:alpha val="43000"/>
                    </a:srgbClr>
                  </a:outerShdw>
                </a:effectLst>
              </a:rPr>
              <a:t>Compares conditions unfavorable but not sinful—circumcised or uncircumcised (7:18-19) slave or free (7:21-23)—not unlawful marriages</a:t>
            </a:r>
          </a:p>
        </p:txBody>
      </p:sp>
      <p:sp>
        <p:nvSpPr>
          <p:cNvPr id="8" name="TextBox 7"/>
          <p:cNvSpPr txBox="1"/>
          <p:nvPr/>
        </p:nvSpPr>
        <p:spPr>
          <a:xfrm>
            <a:off x="1524000" y="1145595"/>
            <a:ext cx="2540188" cy="1452705"/>
          </a:xfrm>
          <a:prstGeom prst="rect">
            <a:avLst/>
          </a:prstGeom>
          <a:noFill/>
        </p:spPr>
        <p:txBody>
          <a:bodyPr wrap="square" rtlCol="0">
            <a:spAutoFit/>
          </a:bodyPr>
          <a:lstStyle/>
          <a:p>
            <a:pPr algn="ctr" defTabSz="457200">
              <a:lnSpc>
                <a:spcPct val="70000"/>
              </a:lnSpc>
            </a:pPr>
            <a:r>
              <a:rPr lang="en-US" sz="9200" b="1" dirty="0">
                <a:solidFill>
                  <a:srgbClr val="A6A6A6"/>
                </a:solidFill>
                <a:effectLst>
                  <a:outerShdw blurRad="50800" dist="38100" dir="2700000">
                    <a:srgbClr val="000000">
                      <a:alpha val="43000"/>
                    </a:srgbClr>
                  </a:outerShdw>
                </a:effectLst>
                <a:latin typeface="Cambria"/>
                <a:cs typeface="Cambria"/>
              </a:rPr>
              <a:t>4</a:t>
            </a:r>
            <a:endParaRPr lang="en-US" sz="3000" b="1" dirty="0">
              <a:solidFill>
                <a:srgbClr val="A6A6A6"/>
              </a:solidFill>
              <a:effectLst>
                <a:outerShdw blurRad="50800" dist="38100" dir="2700000">
                  <a:srgbClr val="000000">
                    <a:alpha val="43000"/>
                  </a:srgbClr>
                </a:outerShdw>
              </a:effectLst>
              <a:latin typeface="Cambria"/>
              <a:cs typeface="Cambria"/>
            </a:endParaRPr>
          </a:p>
          <a:p>
            <a:pPr algn="ctr" defTabSz="457200">
              <a:lnSpc>
                <a:spcPct val="70000"/>
              </a:lnSpc>
            </a:pPr>
            <a:r>
              <a:rPr lang="en-US" sz="3000" b="1" dirty="0">
                <a:solidFill>
                  <a:srgbClr val="A6A6A6"/>
                </a:solidFill>
                <a:effectLst>
                  <a:outerShdw blurRad="50800" dist="38100" dir="2700000">
                    <a:srgbClr val="000000">
                      <a:alpha val="43000"/>
                    </a:srgbClr>
                  </a:outerShdw>
                </a:effectLst>
                <a:latin typeface="Cambria"/>
                <a:cs typeface="Cambria"/>
              </a:rPr>
              <a:t>Answers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625478" y="1898593"/>
            <a:ext cx="6251557" cy="4056238"/>
          </a:xfrm>
        </p:spPr>
        <p:txBody>
          <a:bodyPr>
            <a:noAutofit/>
          </a:bodyPr>
          <a:lstStyle/>
          <a:p>
            <a:pPr marL="2286000" lvl="5" indent="0" algn="ctr">
              <a:buNone/>
            </a:pPr>
            <a:r>
              <a:rPr lang="en-US" sz="2800" dirty="0"/>
              <a:t>“Will not the same God of loving kindness and tender mercies forgive and blot out sins under a system of grace as He did under a system of law?” </a:t>
            </a:r>
          </a:p>
          <a:p>
            <a:pPr marL="2286000" lvl="5" indent="0" algn="ctr">
              <a:buNone/>
            </a:pPr>
            <a:r>
              <a:rPr lang="en-US" sz="1800" dirty="0"/>
              <a:t>(Hailey, 73).</a:t>
            </a:r>
            <a:endParaRPr lang="en-US" sz="1600" dirty="0"/>
          </a:p>
        </p:txBody>
      </p:sp>
      <p:sp>
        <p:nvSpPr>
          <p:cNvPr id="2" name="Title 1"/>
          <p:cNvSpPr>
            <a:spLocks noGrp="1"/>
          </p:cNvSpPr>
          <p:nvPr>
            <p:ph type="title"/>
          </p:nvPr>
        </p:nvSpPr>
        <p:spPr>
          <a:xfrm>
            <a:off x="1524000" y="6028875"/>
            <a:ext cx="9144000" cy="612950"/>
          </a:xfrm>
        </p:spPr>
        <p:txBody>
          <a:bodyPr>
            <a:noAutofit/>
          </a:bodyPr>
          <a:lstStyle/>
          <a:p>
            <a:r>
              <a:rPr lang="en-US" sz="3200" i="1" dirty="0">
                <a:solidFill>
                  <a:srgbClr val="FFFF00"/>
                </a:solidFill>
                <a:latin typeface="Helvetica"/>
                <a:cs typeface="Helvetica"/>
              </a:rPr>
              <a:t>What About The “R” Word </a:t>
            </a:r>
            <a:r>
              <a:rPr lang="mr-IN" sz="3200" i="1" dirty="0">
                <a:solidFill>
                  <a:srgbClr val="FFFF00"/>
                </a:solidFill>
                <a:latin typeface="Helvetica"/>
                <a:cs typeface="Helvetica"/>
              </a:rPr>
              <a:t>–</a:t>
            </a:r>
            <a:r>
              <a:rPr lang="en-US" sz="3200" i="1" dirty="0">
                <a:solidFill>
                  <a:srgbClr val="FFFF00"/>
                </a:solidFill>
                <a:latin typeface="Helvetica"/>
                <a:cs typeface="Helvetica"/>
              </a:rPr>
              <a:t> Repentance?</a:t>
            </a:r>
          </a:p>
        </p:txBody>
      </p:sp>
      <p:sp>
        <p:nvSpPr>
          <p:cNvPr id="4" name="Rectangle 3"/>
          <p:cNvSpPr/>
          <p:nvPr/>
        </p:nvSpPr>
        <p:spPr>
          <a:xfrm>
            <a:off x="1714973" y="1350126"/>
            <a:ext cx="8803830" cy="584776"/>
          </a:xfrm>
          <a:prstGeom prst="rect">
            <a:avLst/>
          </a:prstGeom>
          <a:noFill/>
        </p:spPr>
        <p:txBody>
          <a:bodyPr wrap="square" lIns="91440" tIns="45720" rIns="91440" bIns="45720">
            <a:spAutoFit/>
          </a:bodyPr>
          <a:lstStyle/>
          <a:p>
            <a:pPr algn="ctr"/>
            <a:r>
              <a:rPr lang="en-US" sz="3200" b="1" dirty="0">
                <a:ln w="12700">
                  <a:solidFill>
                    <a:srgbClr val="F8F8F8">
                      <a:satMod val="155000"/>
                    </a:srgbClr>
                  </a:solidFill>
                  <a:prstDash val="solid"/>
                </a:ln>
                <a:solidFill>
                  <a:srgbClr val="FFFF00"/>
                </a:solidFill>
                <a:effectLst>
                  <a:outerShdw blurRad="41275" dist="20320" dir="1800000" algn="tl" rotWithShape="0">
                    <a:srgbClr val="000000">
                      <a:alpha val="40000"/>
                    </a:srgbClr>
                  </a:outerShdw>
                </a:effectLst>
                <a:latin typeface="Georgia"/>
              </a:rPr>
              <a:t>“David” &amp; the Attempt To Broaden Grace</a:t>
            </a:r>
          </a:p>
        </p:txBody>
      </p:sp>
      <p:sp>
        <p:nvSpPr>
          <p:cNvPr id="6" name="Rectangle 5"/>
          <p:cNvSpPr/>
          <p:nvPr/>
        </p:nvSpPr>
        <p:spPr>
          <a:xfrm>
            <a:off x="3515895" y="1998032"/>
            <a:ext cx="7002908" cy="3785652"/>
          </a:xfrm>
          <a:prstGeom prst="rect">
            <a:avLst/>
          </a:prstGeom>
        </p:spPr>
        <p:txBody>
          <a:bodyPr wrap="square">
            <a:spAutoFit/>
          </a:bodyPr>
          <a:lstStyle/>
          <a:p>
            <a:pPr marL="2571750" lvl="5" indent="-285750">
              <a:buFont typeface="Arial"/>
              <a:buChar char="•"/>
            </a:pPr>
            <a:r>
              <a:rPr lang="en-US" sz="2400" dirty="0">
                <a:solidFill>
                  <a:prstClr val="white"/>
                </a:solidFill>
                <a:latin typeface="Georgia"/>
              </a:rPr>
              <a:t>There was grace available under the Old Covenant and there is a law aspect in the New Covenant of grace (Gen. 6:8; Psa. 51; I Cor. 9:21; Gal. 6:2; James 1:25).</a:t>
            </a:r>
          </a:p>
          <a:p>
            <a:pPr marL="2571750" lvl="5" indent="-285750">
              <a:buFont typeface="Arial"/>
              <a:buChar char="•"/>
            </a:pPr>
            <a:r>
              <a:rPr lang="en-US" sz="2400" dirty="0">
                <a:solidFill>
                  <a:prstClr val="white"/>
                </a:solidFill>
                <a:latin typeface="Georgia"/>
              </a:rPr>
              <a:t>Grace does not permit a sinful way of life, but leads us to be a new creation (Titus 2:11-15; Jude 4).</a:t>
            </a:r>
          </a:p>
        </p:txBody>
      </p:sp>
    </p:spTree>
    <p:extLst>
      <p:ext uri="{BB962C8B-B14F-4D97-AF65-F5344CB8AC3E}">
        <p14:creationId xmlns:p14="http://schemas.microsoft.com/office/powerpoint/2010/main" val="426544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dissolve">
                                      <p:cBhvr>
                                        <p:cTn id="15" dur="500"/>
                                        <p:tgtEl>
                                          <p:spTgt spid="6">
                                            <p:txEl>
                                              <p:pRg st="0" end="0"/>
                                            </p:txEl>
                                          </p:spTgt>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dissolve">
                                      <p:cBhvr>
                                        <p:cTn id="1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3195586"/>
            <a:ext cx="9567511" cy="1486475"/>
          </a:xfrm>
        </p:spPr>
        <p:txBody>
          <a:bodyPr/>
          <a:lstStyle/>
          <a:p>
            <a:r>
              <a:rPr lang="en-US" sz="4400" b="1" dirty="0">
                <a:solidFill>
                  <a:srgbClr val="8B2939"/>
                </a:solidFill>
                <a:effectLst>
                  <a:outerShdw blurRad="38100" dist="38100" dir="2700000" algn="tl">
                    <a:srgbClr val="000000">
                      <a:alpha val="43137"/>
                    </a:srgbClr>
                  </a:outerShdw>
                </a:effectLst>
                <a:latin typeface="Papyrus" panose="03070502060502030205" pitchFamily="66" charset="0"/>
              </a:rPr>
              <a:t>MDR: early </a:t>
            </a:r>
            <a:r>
              <a:rPr lang="en-US" sz="4400" b="1" dirty="0" err="1">
                <a:solidFill>
                  <a:srgbClr val="8B2939"/>
                </a:solidFill>
                <a:effectLst>
                  <a:outerShdw blurRad="38100" dist="38100" dir="2700000" algn="tl">
                    <a:srgbClr val="000000">
                      <a:alpha val="43137"/>
                    </a:srgbClr>
                  </a:outerShdw>
                </a:effectLst>
                <a:latin typeface="Papyrus" panose="03070502060502030205" pitchFamily="66" charset="0"/>
              </a:rPr>
              <a:t>christians</a:t>
            </a:r>
            <a:br>
              <a:rPr lang="en-US" b="1" dirty="0">
                <a:solidFill>
                  <a:srgbClr val="8B2939"/>
                </a:solidFill>
                <a:effectLst>
                  <a:outerShdw blurRad="38100" dist="38100" dir="2700000" algn="tl">
                    <a:srgbClr val="000000">
                      <a:alpha val="43137"/>
                    </a:srgbClr>
                  </a:outerShdw>
                </a:effectLst>
                <a:latin typeface="Papyrus" panose="03070502060502030205" pitchFamily="66" charset="0"/>
              </a:rPr>
            </a:br>
            <a:endParaRPr lang="en-US"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
        <p:nvSpPr>
          <p:cNvPr id="2" name="Action Button: Go Back or Previous 1">
            <a:hlinkClick r:id="rId2" action="ppaction://hlinksldjump" highlightClick="1"/>
            <a:extLst>
              <a:ext uri="{FF2B5EF4-FFF2-40B4-BE49-F238E27FC236}">
                <a16:creationId xmlns:a16="http://schemas.microsoft.com/office/drawing/2014/main" id="{AD6BDA7D-66FD-4EC2-8067-85C75753E455}"/>
              </a:ext>
            </a:extLst>
          </p:cNvPr>
          <p:cNvSpPr/>
          <p:nvPr/>
        </p:nvSpPr>
        <p:spPr>
          <a:xfrm>
            <a:off x="9894771" y="4793380"/>
            <a:ext cx="840286" cy="638155"/>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7139271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02355F-BDE4-4FAB-80EF-C21A30C920D4}"/>
              </a:ext>
            </a:extLst>
          </p:cNvPr>
          <p:cNvSpPr txBox="1"/>
          <p:nvPr/>
        </p:nvSpPr>
        <p:spPr>
          <a:xfrm>
            <a:off x="1040234" y="576854"/>
            <a:ext cx="10268125" cy="5605124"/>
          </a:xfrm>
          <a:prstGeom prst="rect">
            <a:avLst/>
          </a:prstGeom>
          <a:noFill/>
        </p:spPr>
        <p:txBody>
          <a:bodyPr wrap="square">
            <a:spAutoFit/>
          </a:bodyPr>
          <a:lstStyle/>
          <a:p>
            <a:pPr marL="0" marR="0" fontAlgn="base">
              <a:lnSpc>
                <a:spcPct val="107000"/>
              </a:lnSpc>
              <a:spcBef>
                <a:spcPts val="0"/>
              </a:spcBef>
              <a:spcAft>
                <a:spcPts val="0"/>
              </a:spcAft>
            </a:pPr>
            <a:r>
              <a:rPr lang="en-US" sz="2400" b="1" dirty="0">
                <a:solidFill>
                  <a:srgbClr val="333333"/>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Justin Martyr (</a:t>
            </a:r>
            <a:r>
              <a:rPr lang="en-US" sz="2400" b="1" i="1" dirty="0">
                <a:solidFill>
                  <a:srgbClr val="333333"/>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circa</a:t>
            </a:r>
            <a:r>
              <a:rPr lang="en-US" sz="2400" b="1" dirty="0">
                <a:solidFill>
                  <a:srgbClr val="333333"/>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150 AD)</a:t>
            </a:r>
            <a:endParaRPr lang="en-US"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2400" dirty="0">
                <a:solidFill>
                  <a:srgbClr val="333333"/>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It is then, far more reasonable to see Justin as condemning (1) lusting after a married woman and (2) marrying her subsequent to her being freed by divorce. Such a man should rather remain single than fulfill his lustful desires, and such a man should understand that whether he accomplishes his goal or only thinks about it, he is guilty of the same sin of adultery before God. Roman law might not hold a man guilty of offense for lusting after his neighbor’s wife or for marrying her were she to manage to free herself from her husband, but the Bible does. But Justin does not condemn the remarriage of a disciplining [sinned-against] spouse (nor does he in the </a:t>
            </a:r>
            <a:r>
              <a:rPr lang="en-US" sz="2400" i="1" dirty="0">
                <a:solidFill>
                  <a:srgbClr val="333333"/>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Second Apology</a:t>
            </a:r>
            <a:r>
              <a:rPr lang="en-US" sz="2400" dirty="0">
                <a:solidFill>
                  <a:srgbClr val="333333"/>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nor does he condemn the remarriage of an innocently divorced spouse. His condemnations are always in the context of a woman’s legitimate marriage; that marriage should not be broken up in thought or by action by the man to whom Justin refers (and condemns).</a:t>
            </a:r>
            <a:endParaRPr lang="en-US"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866308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F5E8FF-AFC9-4F11-96C4-E5829EBA6719}"/>
              </a:ext>
            </a:extLst>
          </p:cNvPr>
          <p:cNvSpPr txBox="1"/>
          <p:nvPr/>
        </p:nvSpPr>
        <p:spPr>
          <a:xfrm>
            <a:off x="494950" y="436229"/>
            <a:ext cx="11174136" cy="6062685"/>
          </a:xfrm>
          <a:prstGeom prst="rect">
            <a:avLst/>
          </a:prstGeom>
          <a:noFill/>
        </p:spPr>
        <p:txBody>
          <a:bodyPr wrap="square">
            <a:spAutoFit/>
          </a:bodyPr>
          <a:lstStyle/>
          <a:p>
            <a:pPr marL="0" marR="0" fontAlgn="base">
              <a:lnSpc>
                <a:spcPct val="107000"/>
              </a:lnSpc>
              <a:spcBef>
                <a:spcPts val="0"/>
              </a:spcBef>
              <a:spcAft>
                <a:spcPts val="0"/>
              </a:spcAft>
            </a:pPr>
            <a:r>
              <a:rPr lang="en-US" sz="2800" b="1" dirty="0">
                <a:solidFill>
                  <a:srgbClr val="333333"/>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Theophilus of Antioch (</a:t>
            </a:r>
            <a:r>
              <a:rPr lang="en-US" sz="2800" b="1" i="1" dirty="0">
                <a:solidFill>
                  <a:srgbClr val="333333"/>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circa</a:t>
            </a:r>
            <a:r>
              <a:rPr lang="en-US" sz="2800" b="1" dirty="0">
                <a:solidFill>
                  <a:srgbClr val="333333"/>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A.D. 180)</a:t>
            </a:r>
            <a:endPar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2800" dirty="0">
                <a:solidFill>
                  <a:srgbClr val="333333"/>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The relevant chapter in Theophilus’ work is entirely in the context of coveting another man’s wife. It begins with a reference to lustful looks at another’s wife, moves thru a quote of Proverbs 4:25 (condemning lustful looks), through a quote of Matthew 5:28, to the inverted quote of Matthew 5:32, and ends with a quote from Proverbs (6:27-29) that once more condemns taking another man’s wife. What seems obvious is that Theophilus is condemning remarriage when it is to a woman who has been wrongfully taken from another man. The lustful look takes heart in the fact that the object of desire has been freed by divorce (probably instigated by the woman and the coveting man). Theophilus condemns such “legal adultery.” And he condemns the man who unjustly divorces his wife as well!</a:t>
            </a:r>
            <a:endPar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69973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97BCCA-DA2A-4AA8-8F32-A531B0874723}"/>
              </a:ext>
            </a:extLst>
          </p:cNvPr>
          <p:cNvSpPr txBox="1"/>
          <p:nvPr/>
        </p:nvSpPr>
        <p:spPr>
          <a:xfrm>
            <a:off x="629174" y="620784"/>
            <a:ext cx="10838576" cy="5601662"/>
          </a:xfrm>
          <a:prstGeom prst="rect">
            <a:avLst/>
          </a:prstGeom>
          <a:noFill/>
        </p:spPr>
        <p:txBody>
          <a:bodyPr wrap="square">
            <a:spAutoFit/>
          </a:bodyPr>
          <a:lstStyle/>
          <a:p>
            <a:pPr marL="0" marR="0" fontAlgn="base">
              <a:lnSpc>
                <a:spcPct val="107000"/>
              </a:lnSpc>
              <a:spcBef>
                <a:spcPts val="0"/>
              </a:spcBef>
              <a:spcAft>
                <a:spcPts val="0"/>
              </a:spcAft>
            </a:pPr>
            <a:r>
              <a:rPr lang="en-US" sz="2800" b="1" dirty="0">
                <a:solidFill>
                  <a:srgbClr val="333333"/>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Origen (</a:t>
            </a:r>
            <a:r>
              <a:rPr lang="en-US" sz="2800" b="1" i="1" dirty="0">
                <a:solidFill>
                  <a:srgbClr val="333333"/>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circa</a:t>
            </a:r>
            <a:r>
              <a:rPr lang="en-US" sz="2800" b="1" dirty="0">
                <a:solidFill>
                  <a:srgbClr val="333333"/>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185-254)</a:t>
            </a:r>
            <a:endPar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2800" dirty="0">
                <a:solidFill>
                  <a:srgbClr val="333333"/>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[Origen] speaks of Christ as divorcing Israel and (re)marrying the Church, a clear case of disciplinary divorce followed by remarriage. And, in those passages, Origen insists that Christ, in doing so, did not break the commandment not to sunder the “one-flesh” union, because he had the grounds of “fornication,” grounds that Origen identifies as “reasonable” for the “dissolution of marriage.” We have in Origen, then, a Father who did not believe in the indissolubility of marriage, who did believe that one could and should divorce (not merely “separate”) if one had the grounds of fornication, and who believed that one who divorced as a discipline could morally remarry.</a:t>
            </a:r>
            <a:endParaRPr lang="en-US" sz="2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62850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A7C243-6588-4946-9129-B906E7355F18}"/>
              </a:ext>
            </a:extLst>
          </p:cNvPr>
          <p:cNvSpPr txBox="1"/>
          <p:nvPr/>
        </p:nvSpPr>
        <p:spPr>
          <a:xfrm>
            <a:off x="486561" y="494949"/>
            <a:ext cx="11190914" cy="6090450"/>
          </a:xfrm>
          <a:prstGeom prst="rect">
            <a:avLst/>
          </a:prstGeom>
          <a:noFill/>
        </p:spPr>
        <p:txBody>
          <a:bodyPr wrap="square">
            <a:spAutoFit/>
          </a:bodyPr>
          <a:lstStyle/>
          <a:p>
            <a:pPr marL="0" marR="0" algn="ctr">
              <a:lnSpc>
                <a:spcPct val="107000"/>
              </a:lnSpc>
              <a:spcBef>
                <a:spcPts val="1800"/>
              </a:spcBef>
              <a:spcAft>
                <a:spcPts val="0"/>
              </a:spcAft>
            </a:pPr>
            <a:r>
              <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VARIOUS ARGUMENTS AGAINST SECOND MARRIAGE</a:t>
            </a:r>
            <a:endParaRPr lang="en-US" sz="1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90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We have been taught by the Lord and God of salvation that continence is a means of attaining eternal life, a proof of the faith that is in us, a pledge of the glory of that body which will be ours when we put on the garb of immortality, and, finally, an obligation imposed upon us by the will of God.</a:t>
            </a:r>
            <a:r>
              <a:rPr lang="en-US" sz="18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62</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Regarding this last statement, I suggest that you reflect seriously on the following: if it is a fact that not a leaf falls to the ground unless God wills it, then it is equally true that no man departs this life unless God wills it. For it is necessary that He who brought us into the world should also usher us forth from it. Therefore, when God wills that a woman lose her husband in death, He also wills that she should be done with marriage itself. Why attempt to restore what God has put asunder? Why spurn the liberty which is offered you by enslaving yourself once more in the bonds of matrimony?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Art thou bound in marriage</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Scripture says,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seek not to he loosed. Art thou loosed from marriage? seek not to be bound</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For, though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you sin not</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in remarrying, yet, according to Scripture,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tribulation of the flesh will follow</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if you do.</a:t>
            </a:r>
            <a:endPar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Hence, as far as such a sentiment is possible, let us be grateful for the opportunity offered us of practicing continence and let us embrace it immediately, once it is offered. Thus, what we were unable to do in marriage we will be able to do in bereavement. We ought to make the most of a situation which removes what necessity imposed.</a:t>
            </a:r>
            <a:endPar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law of the Church and the precept of the Apostle show clearly how prejudicial second marriages are to the faith and how great an obstacle to holiness. For men who have been married twice are not allowed to preside in the Church nor is it permissible that a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widow be chosen</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unless she was the wife of but one man. The altar of God must be an altar of manifest purity</a:t>
            </a:r>
            <a:r>
              <a:rPr lang="en-US" sz="18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67</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and all the glory which surrounds the Church is the glory of sanctity.</a:t>
            </a:r>
            <a:endPar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Tertullian. (1951). </a:t>
            </a:r>
            <a:r>
              <a:rPr lang="en-US" sz="1600" i="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Tertullian: Treatises on Marriage and Remarriage: To His Wife, An Exhortation to Chastity, Monogamy</a:t>
            </a:r>
            <a:r>
              <a:rPr lang="en-US" sz="1600" dirty="0">
                <a:effectLst/>
                <a:latin typeface="Calibri" panose="020F0502020204030204" pitchFamily="34" charset="0"/>
                <a:ea typeface="Calibri" panose="020F0502020204030204" pitchFamily="34" charset="0"/>
                <a:cs typeface="Times New Roman" panose="02020603050405020304" pitchFamily="18" charset="0"/>
              </a:rPr>
              <a:t>. (J.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Quasten</a:t>
            </a:r>
            <a:r>
              <a:rPr lang="en-US" sz="1600" dirty="0">
                <a:effectLst/>
                <a:latin typeface="Calibri" panose="020F0502020204030204" pitchFamily="34" charset="0"/>
                <a:ea typeface="Calibri" panose="020F0502020204030204" pitchFamily="34" charset="0"/>
                <a:cs typeface="Times New Roman" panose="02020603050405020304" pitchFamily="18" charset="0"/>
              </a:rPr>
              <a:t> &amp; J. C.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Plumpe</a:t>
            </a:r>
            <a:r>
              <a:rPr lang="en-US" sz="1600" dirty="0">
                <a:effectLst/>
                <a:latin typeface="Calibri" panose="020F0502020204030204" pitchFamily="34" charset="0"/>
                <a:ea typeface="Calibri" panose="020F0502020204030204" pitchFamily="34" charset="0"/>
                <a:cs typeface="Times New Roman" panose="02020603050405020304" pitchFamily="18" charset="0"/>
              </a:rPr>
              <a:t>, Eds., W. P. Le Saint, Trans.) (Vol. 13, pp. iii–111). New York; Mahwah, NJ: The Newman Press.</a:t>
            </a:r>
          </a:p>
        </p:txBody>
      </p:sp>
    </p:spTree>
    <p:extLst>
      <p:ext uri="{BB962C8B-B14F-4D97-AF65-F5344CB8AC3E}">
        <p14:creationId xmlns:p14="http://schemas.microsoft.com/office/powerpoint/2010/main" val="325105254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0973F8-FC67-440C-9285-5213EF7C2625}"/>
              </a:ext>
            </a:extLst>
          </p:cNvPr>
          <p:cNvSpPr txBox="1"/>
          <p:nvPr/>
        </p:nvSpPr>
        <p:spPr>
          <a:xfrm>
            <a:off x="511728" y="318782"/>
            <a:ext cx="11174136" cy="6058197"/>
          </a:xfrm>
          <a:prstGeom prst="rect">
            <a:avLst/>
          </a:prstGeom>
          <a:noFill/>
        </p:spPr>
        <p:txBody>
          <a:bodyPr wrap="square">
            <a:spAutoFit/>
          </a:bodyPr>
          <a:lstStyle/>
          <a:p>
            <a:pPr marL="0" marR="0" algn="ctr">
              <a:lnSpc>
                <a:spcPct val="107000"/>
              </a:lnSpc>
              <a:spcBef>
                <a:spcPts val="1800"/>
              </a:spcBef>
              <a:spcAft>
                <a:spcPts val="0"/>
              </a:spcAft>
            </a:pPr>
            <a:r>
              <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MARRIAGE IN THE LORD</a:t>
            </a:r>
            <a:endParaRPr lang="en-US" sz="1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900"/>
              </a:spcBef>
              <a:spcAft>
                <a:spcPts val="0"/>
              </a:spcAft>
            </a:pPr>
            <a:r>
              <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 have just finished describing, as well as I could, my dearest companion in the service of the Lord, the manner of life a Christian woman should embrace when, for one reason or another, her marriage is brought to an end. Now, recognizing the fact of human frailty, let us turn our attention to an alternative course of action. We are led to do this because of the conduct of certain women who, when given an opportunity of practicing continence by reason of a divorce or the death of a husband, not only rejected the opportunity of living so good a life, but, in contracting a second marriage, were not even mindful of the prescription that they should </a:t>
            </a:r>
            <a:r>
              <a:rPr 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above all marry in the Lord</a:t>
            </a:r>
            <a:r>
              <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As I write these words I am disturbed at the thought that I, who but recently exhorted you to practice monogamy and remain a widow, may be responsible, by my mere mention of marriage, for making you disposed to give up the higher ideal. Still, if you are truly wise, you will see clearly that you ought to lead the kind of life which is the best for you. It is because this ideal is so lofty, so difficult, and so exacting that I have tempered, to some extent, my remarks on the subject. I would have had no reason at all to bring up the matter, were it not for a very serious consideration which has engaged my attention. The continence which makes possible a life of widowhood is something heroic, and therefore it would seem that a woman can be all the more easily pardoned if she does not persevere in such a state. Failure is easy to excuse wherever success is difficult to achieve. But to </a:t>
            </a:r>
            <a:r>
              <a:rPr 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marry in the Lord</a:t>
            </a:r>
            <a:r>
              <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is well within our power, and so failure here means that our guilt is the greater for our having neglected a duty which we are able to fulfill. There is also this added consideration: when the Apostle writes that widows and virgins should </a:t>
            </a:r>
            <a:r>
              <a:rPr 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so continue</a:t>
            </a:r>
            <a:r>
              <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his language is that of persuasion, since he says, </a:t>
            </a:r>
            <a:r>
              <a:rPr 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 wish all to persevere according to my example</a:t>
            </a:r>
            <a:r>
              <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But when there is question of marrying in the Lord, and he writes </a:t>
            </a:r>
            <a:r>
              <a:rPr 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only in the Lord</a:t>
            </a:r>
            <a:r>
              <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he no longer advises, he expressly commands. Disobedience, especially in a matter of this kind, is dangerous. For although a suggestion may be ignored with impunity, an order may not, since the former is a counsel proposed for our free choice, while the latter is a prescription of authority imposing a definite obligation. In the first instance we are guilty of indiscretion; in the second, of insubordination.</a:t>
            </a:r>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Tertullian. (1951). </a:t>
            </a:r>
            <a:r>
              <a:rPr lang="en-US" sz="1600" i="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Tertullian: Treatises on Marriage and Remarriage: To His Wife, An Exhortation to Chastity, Monogamy</a:t>
            </a:r>
            <a:r>
              <a:rPr lang="en-US" sz="1600" dirty="0">
                <a:effectLst/>
                <a:latin typeface="Calibri" panose="020F0502020204030204" pitchFamily="34" charset="0"/>
                <a:ea typeface="Calibri" panose="020F0502020204030204" pitchFamily="34" charset="0"/>
                <a:cs typeface="Times New Roman" panose="02020603050405020304" pitchFamily="18" charset="0"/>
              </a:rPr>
              <a:t>. (J.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Quasten</a:t>
            </a:r>
            <a:r>
              <a:rPr lang="en-US" sz="1600" dirty="0">
                <a:effectLst/>
                <a:latin typeface="Calibri" panose="020F0502020204030204" pitchFamily="34" charset="0"/>
                <a:ea typeface="Calibri" panose="020F0502020204030204" pitchFamily="34" charset="0"/>
                <a:cs typeface="Times New Roman" panose="02020603050405020304" pitchFamily="18" charset="0"/>
              </a:rPr>
              <a:t> &amp; J. C.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Plumpe</a:t>
            </a:r>
            <a:r>
              <a:rPr lang="en-US" sz="1600" dirty="0">
                <a:effectLst/>
                <a:latin typeface="Calibri" panose="020F0502020204030204" pitchFamily="34" charset="0"/>
                <a:ea typeface="Calibri" panose="020F0502020204030204" pitchFamily="34" charset="0"/>
                <a:cs typeface="Times New Roman" panose="02020603050405020304" pitchFamily="18" charset="0"/>
              </a:rPr>
              <a:t>, Eds., W. P. Le Saint, Trans.) (Vol. 13, pp. iii–111). New York; Mahwah, NJ: The Newman Press.</a:t>
            </a:r>
          </a:p>
        </p:txBody>
      </p:sp>
    </p:spTree>
    <p:extLst>
      <p:ext uri="{BB962C8B-B14F-4D97-AF65-F5344CB8AC3E}">
        <p14:creationId xmlns:p14="http://schemas.microsoft.com/office/powerpoint/2010/main" val="272839166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60151D-9E18-4271-99CE-7A7B2319D2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838" y="404769"/>
            <a:ext cx="11367083" cy="6048462"/>
          </a:xfrm>
          <a:prstGeom prst="rect">
            <a:avLst/>
          </a:prstGeom>
        </p:spPr>
      </p:pic>
    </p:spTree>
    <p:extLst>
      <p:ext uri="{BB962C8B-B14F-4D97-AF65-F5344CB8AC3E}">
        <p14:creationId xmlns:p14="http://schemas.microsoft.com/office/powerpoint/2010/main" val="40020252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59B2BE3-4300-4F31-912F-D1D9C97F81D0}"/>
              </a:ext>
            </a:extLst>
          </p:cNvPr>
          <p:cNvSpPr txBox="1"/>
          <p:nvPr/>
        </p:nvSpPr>
        <p:spPr>
          <a:xfrm>
            <a:off x="369115" y="352338"/>
            <a:ext cx="11476139" cy="6061659"/>
          </a:xfrm>
          <a:prstGeom prst="rect">
            <a:avLst/>
          </a:prstGeom>
          <a:noFill/>
        </p:spPr>
        <p:txBody>
          <a:bodyPr wrap="square">
            <a:spAutoFit/>
          </a:bodyPr>
          <a:lstStyle/>
          <a:p>
            <a:pPr marL="0" marR="0" algn="ctr">
              <a:lnSpc>
                <a:spcPct val="107000"/>
              </a:lnSpc>
              <a:spcBef>
                <a:spcPts val="1800"/>
              </a:spcBef>
              <a:spcAft>
                <a:spcPts val="0"/>
              </a:spcAft>
            </a:pPr>
            <a:r>
              <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CHRIST’S TEACHING ON DIVORCE</a:t>
            </a:r>
          </a:p>
          <a:p>
            <a:pPr marL="0" marR="0" indent="228600" algn="just">
              <a:lnSpc>
                <a:spcPct val="107000"/>
              </a:lnSpc>
              <a:spcBef>
                <a:spcPts val="900"/>
              </a:spcBef>
              <a:spcAft>
                <a:spcPts val="0"/>
              </a:spcAft>
            </a:pPr>
            <a:r>
              <a:rPr lang="en-US" sz="1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These arguments might be thought forced and conjectural, if it were not for the teaching of the Lord on the subject of divorce. He prohibits it, even though it had been permitted in earlier days. His reasons are, first, because, like polygamy, </a:t>
            </a:r>
            <a:r>
              <a:rPr lang="en-US" sz="12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from the beginning it was not so</a:t>
            </a:r>
            <a:r>
              <a:rPr lang="en-US" sz="1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second, because </a:t>
            </a:r>
            <a:r>
              <a:rPr lang="en-US" sz="12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those whom God has joined together man must not put asunder</a:t>
            </a:r>
            <a:r>
              <a:rPr lang="en-US" sz="1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lest he act against the Lord’s will. He alone may separate husband and wife who has united them in marriage; and He will separate them, not by the harsh method of divorce, which He censures and outlaws, but by the destiny of death. For, </a:t>
            </a:r>
            <a:r>
              <a:rPr lang="en-US" sz="12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of two sparrows, not one will fall to the ground unless the Father will have it so</a:t>
            </a:r>
            <a:r>
              <a:rPr lang="en-US" sz="1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Therefore, if man is not to separate by divorce those whom God has joined together in marriage, it is equally true that man is not to unite in marriage those whom God has separated by death, for he will act against the will of God just as much by joining what has been separated as by separating what has been joined.</a:t>
            </a:r>
            <a:r>
              <a:rPr lang="en-US" sz="12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124</a:t>
            </a:r>
            <a:endParaRPr lang="en-US" sz="1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1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Let this suffice on our obligation not to subvert God’s will, but rather to revert to His original legislation. There is, moreover, another consideration which is in harmony with this. Rather, it is not “another,” but the one which was responsible for the law from the beginning and which moved God to forbid divorce. This is the fact that a man </a:t>
            </a:r>
            <a:r>
              <a:rPr lang="en-US" sz="12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who puts away his wife, excepting for the cause of adultery, </a:t>
            </a:r>
            <a:r>
              <a:rPr lang="en-US" sz="1200" b="1"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maketh</a:t>
            </a:r>
            <a:r>
              <a:rPr lang="en-US" sz="12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her to commit adultery; and he that shall marry her that is put away by her husband, commits adultery</a:t>
            </a:r>
            <a:r>
              <a:rPr lang="en-US" sz="1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as is evident. A divorced woman is not able even to </a:t>
            </a:r>
            <a:r>
              <a:rPr lang="en-US" sz="12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marry</a:t>
            </a:r>
            <a:r>
              <a:rPr lang="en-US" sz="1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legitimately, and if she attempts some sort of union which is not marriage, will she not be guilty of the charge of adultery, seeing that adultery is any offense against marriage? It is God’s judgment, one quite different from the judgment of men, that all intercourse with a second man, whether in marriage or promiscuously, is adultery—without exception. Let us see what marriage is in the eyes of God and we shall then see what adultery is as well. A marriage is had when God joins two together in one flesh or, finding them already united, blesses their union. Adultery is committed when these two are separated in any way at all and there is commingling with some other—that is to say, alien—flesh, of which it cannot be said: </a:t>
            </a:r>
            <a:r>
              <a:rPr lang="en-US" sz="12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This is flesh of my flesh and bone of my bone</a:t>
            </a:r>
            <a:r>
              <a:rPr lang="en-US" sz="1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Once this is effected and these words pronounced, it is just as true today as it was in the beginning that they can never be applied in this way again to any other flesh.</a:t>
            </a:r>
          </a:p>
          <a:p>
            <a:pPr marL="0" marR="0" indent="228600" algn="just">
              <a:lnSpc>
                <a:spcPct val="107000"/>
              </a:lnSpc>
              <a:spcBef>
                <a:spcPts val="0"/>
              </a:spcBef>
              <a:spcAft>
                <a:spcPts val="0"/>
              </a:spcAft>
            </a:pPr>
            <a:r>
              <a:rPr lang="en-US" sz="1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It is unreasonable, therefore, to argue that whereas God does not wish a divorced woman to marry a second time if her husband is living, He consents to it if her husband is dead, since if she is not bound to a husband who is dead, no more is she bound to one who is living. You ask: When either divorce or death severs the marriage bond, a wife is free from all obligations, since the bond, the reason for the obligation, is no longer present: to whom, then, would she be under obligation? In the eyes of God there is no difference between a marriage contracted by her after divorce and one contracted after the death of her husband. In neither case does she sin against him, but against herself. </a:t>
            </a:r>
            <a:r>
              <a:rPr lang="en-US" sz="12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Every sin that a man doth is without the body; but he that </a:t>
            </a:r>
            <a:r>
              <a:rPr lang="en-US" sz="1200" b="1"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committeth</a:t>
            </a:r>
            <a:r>
              <a:rPr lang="en-US" sz="12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adultery </a:t>
            </a:r>
            <a:r>
              <a:rPr lang="en-US" sz="1200" b="1"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sinneth</a:t>
            </a:r>
            <a:r>
              <a:rPr lang="en-US" sz="12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against his own body</a:t>
            </a:r>
            <a:r>
              <a:rPr lang="en-US" sz="1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It is adultery, as I have already pointed out, when a man commingles any flesh with his own, outside that first union in which God joined </a:t>
            </a:r>
            <a:r>
              <a:rPr lang="en-US" sz="12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two in one flesh</a:t>
            </a:r>
            <a:r>
              <a:rPr lang="en-US" sz="1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or found them so joined. Therefore, He has abolished divorce, which did not exist </a:t>
            </a:r>
            <a:r>
              <a:rPr lang="en-US" sz="12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from the beginning</a:t>
            </a:r>
            <a:r>
              <a:rPr lang="en-US" sz="1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in order to strengthen what was </a:t>
            </a:r>
            <a:r>
              <a:rPr lang="en-US" sz="12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from the beginning</a:t>
            </a:r>
            <a:r>
              <a:rPr lang="en-US" sz="1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inseparable union of </a:t>
            </a:r>
            <a:r>
              <a:rPr lang="en-US" sz="12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two in one flesh</a:t>
            </a:r>
            <a:r>
              <a:rPr lang="en-US" sz="1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Lest the necessity of, or the excuse for, a third carnal union arise, He permits divorce for this one reason only, that the offense has already been committed which the prohibition of divorce is intended to prevent. So true is it that divorce was not from the beginning, that among the Romans it is not until the six hundredth year after the foundation of the city that the first instance of such cruel conduct is recorded.</a:t>
            </a:r>
            <a:r>
              <a:rPr lang="en-US" sz="12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133</a:t>
            </a:r>
            <a:r>
              <a:rPr lang="en-US" sz="12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They committed adultery, however, although they did not divorce; we, on the contrary, do not even permit remarriage, though we do allow divorce.</a:t>
            </a:r>
          </a:p>
          <a:p>
            <a:pPr marL="0" marR="0">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Tertullian. (1951). </a:t>
            </a:r>
            <a:r>
              <a:rPr lang="en-US" i="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Tertullian: Treatises on Marriage and Remarriage: To His Wife, An Exhortation to Chastity, Monogamy</a:t>
            </a:r>
            <a:r>
              <a:rPr lang="en-US" dirty="0">
                <a:effectLst/>
                <a:latin typeface="Calibri" panose="020F0502020204030204" pitchFamily="34" charset="0"/>
                <a:ea typeface="Calibri" panose="020F0502020204030204" pitchFamily="34" charset="0"/>
                <a:cs typeface="Times New Roman" panose="02020603050405020304" pitchFamily="18" charset="0"/>
              </a:rPr>
              <a:t>. (J. </a:t>
            </a:r>
            <a:r>
              <a:rPr lang="en-US" dirty="0" err="1">
                <a:effectLst/>
                <a:latin typeface="Calibri" panose="020F0502020204030204" pitchFamily="34" charset="0"/>
                <a:ea typeface="Calibri" panose="020F0502020204030204" pitchFamily="34" charset="0"/>
                <a:cs typeface="Times New Roman" panose="02020603050405020304" pitchFamily="18" charset="0"/>
              </a:rPr>
              <a:t>Quasten</a:t>
            </a:r>
            <a:r>
              <a:rPr lang="en-US" dirty="0">
                <a:effectLst/>
                <a:latin typeface="Calibri" panose="020F0502020204030204" pitchFamily="34" charset="0"/>
                <a:ea typeface="Calibri" panose="020F0502020204030204" pitchFamily="34" charset="0"/>
                <a:cs typeface="Times New Roman" panose="02020603050405020304" pitchFamily="18" charset="0"/>
              </a:rPr>
              <a:t> &amp; J. C. </a:t>
            </a:r>
            <a:r>
              <a:rPr lang="en-US" dirty="0" err="1">
                <a:effectLst/>
                <a:latin typeface="Calibri" panose="020F0502020204030204" pitchFamily="34" charset="0"/>
                <a:ea typeface="Calibri" panose="020F0502020204030204" pitchFamily="34" charset="0"/>
                <a:cs typeface="Times New Roman" panose="02020603050405020304" pitchFamily="18" charset="0"/>
              </a:rPr>
              <a:t>Plumpe</a:t>
            </a:r>
            <a:r>
              <a:rPr lang="en-US" dirty="0">
                <a:effectLst/>
                <a:latin typeface="Calibri" panose="020F0502020204030204" pitchFamily="34" charset="0"/>
                <a:ea typeface="Calibri" panose="020F0502020204030204" pitchFamily="34" charset="0"/>
                <a:cs typeface="Times New Roman" panose="02020603050405020304" pitchFamily="18" charset="0"/>
              </a:rPr>
              <a:t>, Eds., W. P. Le Saint, Trans.) (Vol. 13, pp. iii–111). New York; Mahwah, NJ: The Newman Press.</a:t>
            </a:r>
          </a:p>
        </p:txBody>
      </p:sp>
    </p:spTree>
    <p:extLst>
      <p:ext uri="{BB962C8B-B14F-4D97-AF65-F5344CB8AC3E}">
        <p14:creationId xmlns:p14="http://schemas.microsoft.com/office/powerpoint/2010/main" val="314282296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3B3309-F257-479E-AC8E-D995AAB415A9}"/>
              </a:ext>
            </a:extLst>
          </p:cNvPr>
          <p:cNvSpPr txBox="1"/>
          <p:nvPr/>
        </p:nvSpPr>
        <p:spPr>
          <a:xfrm>
            <a:off x="696285" y="285226"/>
            <a:ext cx="10779853" cy="6371745"/>
          </a:xfrm>
          <a:prstGeom prst="rect">
            <a:avLst/>
          </a:prstGeom>
          <a:noFill/>
        </p:spPr>
        <p:txBody>
          <a:bodyPr wrap="square">
            <a:spAutoFit/>
          </a:bodyPr>
          <a:lstStyle/>
          <a:p>
            <a:pPr marL="0" marR="0" algn="ctr">
              <a:lnSpc>
                <a:spcPct val="107000"/>
              </a:lnSpc>
              <a:spcBef>
                <a:spcPts val="1800"/>
              </a:spcBef>
              <a:spcAft>
                <a:spcPts val="0"/>
              </a:spcAft>
            </a:pPr>
            <a:r>
              <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ST. PAUL DOES NOT PERMIT SECOND MARRIAGE</a:t>
            </a:r>
            <a:endParaRPr lang="en-US" sz="1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900"/>
              </a:spcBef>
              <a:spcAft>
                <a:spcPts val="0"/>
              </a:spcAft>
            </a:pP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Such conduct as this the Sensualists claim the Apostle either approved or completely overlooked when he wrote: </a:t>
            </a:r>
            <a:r>
              <a:rPr lang="en-US" sz="20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 woman is bound as long as her husband </a:t>
            </a:r>
            <a:r>
              <a:rPr lang="en-US" sz="2000"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liveth</a:t>
            </a:r>
            <a:r>
              <a:rPr lang="en-US" sz="20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but if her husband die is at liberty. Let her marry whom she will; only in the Lord</a:t>
            </a: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It is to this passage they appeal in defending the liberty to enter second marriage, indeed, even multiple marriage, since what ceases to be only once, is subject to multiplication without end. If he permits second marriage, which was not </a:t>
            </a:r>
            <a:r>
              <a:rPr lang="en-US" sz="20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from the beginning</a:t>
            </a: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how can he affirm that </a:t>
            </a:r>
            <a:r>
              <a:rPr lang="en-US" sz="20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in Christ all things are brought back to their origin</a:t>
            </a: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If he is willing for us to marry more than once, how can he defend the proposition that </a:t>
            </a:r>
            <a:r>
              <a:rPr lang="en-US" sz="20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our seed is called in Isaac</a:t>
            </a: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 progenitor who was married only once? How can he prescribe that the hierarchy be monogamous, if laymen, from whose ranks the hierarchy is drawn, are not antecedently hound by the same rule? If he invites men to remarry who have won their freedom by the death of a spouse, how can he call on those who are still actually living together to give up the use of marriage, reminding them as he does, that </a:t>
            </a:r>
            <a:r>
              <a:rPr lang="en-US" sz="20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time is short?</a:t>
            </a:r>
            <a:r>
              <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If all this is inconsistent with the passage in question, it will be evident, as we have said, that Paul did not intend his words to have the meaning which the Sensualists adopt. Obviously, it is more reasonable to suppose that this one passage has some explanation which is in agreement with all the rest than it is to suppose that the Apostle should seem to contradict himself. We shall be able to discover the correct explanation from an examination of the subject matter itself.</a:t>
            </a:r>
          </a:p>
          <a:p>
            <a:pPr marL="0" marR="0">
              <a:lnSpc>
                <a:spcPct val="107000"/>
              </a:lnSpc>
              <a:spcBef>
                <a:spcPts val="0"/>
              </a:spcBef>
              <a:spcAft>
                <a:spcPts val="80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Tertullian. (1951). </a:t>
            </a:r>
            <a:r>
              <a:rPr lang="en-US" sz="1600" i="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Tertullian: Treatises on Marriage and Remarriage: To His Wife, An Exhortation to Chastity, Monogamy</a:t>
            </a:r>
            <a:r>
              <a:rPr lang="en-US" sz="1600" dirty="0">
                <a:effectLst/>
                <a:latin typeface="Calibri" panose="020F0502020204030204" pitchFamily="34" charset="0"/>
                <a:ea typeface="Calibri" panose="020F0502020204030204" pitchFamily="34" charset="0"/>
                <a:cs typeface="Times New Roman" panose="02020603050405020304" pitchFamily="18" charset="0"/>
              </a:rPr>
              <a:t>.             (J.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Quasten</a:t>
            </a:r>
            <a:r>
              <a:rPr lang="en-US" sz="1600" dirty="0">
                <a:effectLst/>
                <a:latin typeface="Calibri" panose="020F0502020204030204" pitchFamily="34" charset="0"/>
                <a:ea typeface="Calibri" panose="020F0502020204030204" pitchFamily="34" charset="0"/>
                <a:cs typeface="Times New Roman" panose="02020603050405020304" pitchFamily="18" charset="0"/>
              </a:rPr>
              <a:t> &amp; J. C.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Plumpe</a:t>
            </a:r>
            <a:r>
              <a:rPr lang="en-US" sz="1600" dirty="0">
                <a:effectLst/>
                <a:latin typeface="Calibri" panose="020F0502020204030204" pitchFamily="34" charset="0"/>
                <a:ea typeface="Calibri" panose="020F0502020204030204" pitchFamily="34" charset="0"/>
                <a:cs typeface="Times New Roman" panose="02020603050405020304" pitchFamily="18" charset="0"/>
              </a:rPr>
              <a:t>, Eds., W. P. Le Saint, Trans.) (Vol. 13, pp. iii–111). New York; Mahwah, NJ: The Newman Press.</a:t>
            </a:r>
          </a:p>
        </p:txBody>
      </p:sp>
    </p:spTree>
    <p:extLst>
      <p:ext uri="{BB962C8B-B14F-4D97-AF65-F5344CB8AC3E}">
        <p14:creationId xmlns:p14="http://schemas.microsoft.com/office/powerpoint/2010/main" val="342344200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070051-C204-4869-B42E-EA6B7A033A16}"/>
              </a:ext>
            </a:extLst>
          </p:cNvPr>
          <p:cNvSpPr txBox="1"/>
          <p:nvPr/>
        </p:nvSpPr>
        <p:spPr>
          <a:xfrm>
            <a:off x="385894" y="427838"/>
            <a:ext cx="11434194" cy="6096156"/>
          </a:xfrm>
          <a:prstGeom prst="rect">
            <a:avLst/>
          </a:prstGeom>
          <a:noFill/>
        </p:spPr>
        <p:txBody>
          <a:bodyPr wrap="square">
            <a:spAutoFit/>
          </a:bodyPr>
          <a:lstStyle/>
          <a:p>
            <a:pPr marL="0" marR="0" algn="ctr">
              <a:lnSpc>
                <a:spcPct val="107000"/>
              </a:lnSpc>
              <a:spcBef>
                <a:spcPts val="1800"/>
              </a:spcBef>
              <a:spcAft>
                <a:spcPts val="0"/>
              </a:spcAft>
            </a:pPr>
            <a:r>
              <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MARRIAGE BOND STRONGER THAN DEATH</a:t>
            </a:r>
            <a:r>
              <a:rPr lang="en-US" sz="105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endParaRPr lang="en-US" sz="1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We who will be with God will also be with one another; for all who are with God are one—even though our reward may be different, even though there are </a:t>
            </a:r>
            <a:r>
              <a:rPr 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many mansions</a:t>
            </a:r>
            <a:r>
              <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in the house of the same Father. For we all have labored to receive the same wage, the denarius</a:t>
            </a:r>
            <a:r>
              <a:rPr lang="en-US" sz="1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142</a:t>
            </a:r>
            <a:r>
              <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which is life everlasting. And God will no more separate in the life to come those whom He has joined together, than He would have them separated in this lesser life below. Since this is how the matter stands, how will a wife be free to take a second husband, since she belongs entirely to her first, even for all future time? And though my words may seem to be addressed to one sex only, what I say is applicable to persons of both sexes, for there is one law which governs all. A woman who marries a second time would have one husband in the flesh and another in the spirit. This is adultery—joint knowledge of one woman by two men. If the one is physically separated from her, yet he remains ever present in her heart—there he is still her spouse where, before carnal union is actually effected, one commits adultery by lustful desires and contracts marriage by consenting to its terms.</a:t>
            </a:r>
            <a:r>
              <a:rPr lang="en-US" sz="1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145</a:t>
            </a:r>
            <a:r>
              <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He possesses the very part of her wherein he first became her husband, that is to say, her soul. It is a grievous sin for any other man to find his dwelling there. Her husband, surely, is not excluded from his place just because he no longer traffics in the vulgar commerce of the flesh. Rather, he is a nobler spouse because he is now a purer one. So then, you propose to </a:t>
            </a:r>
            <a:r>
              <a:rPr 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marry in the Lord</a:t>
            </a:r>
            <a:r>
              <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as the law and the Apostle require—supposing that you bother about this at all. But how will you dare request the kind of marriage which is not permitted to the ministers from whom you ask it, the bishop who is a monogamist, the presbyters and deacons who are bound by the same solemn obligation, the widows whose way of life you repudiate in your own person? Our adversaries, it is plain, will give husbands and wives in marriage indiscriminately, as they dole out pieces of bread, for thus they understand the text: </a:t>
            </a:r>
            <a:r>
              <a:rPr 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Give to everyone that </a:t>
            </a:r>
            <a:r>
              <a:rPr lang="en-US" sz="1600"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asketh</a:t>
            </a:r>
            <a:r>
              <a:rPr lang="en-US" sz="1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of you</a:t>
            </a:r>
            <a:r>
              <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They will celebrate your nuptials in a virgin church, the one spouse</a:t>
            </a:r>
            <a:r>
              <a:rPr lang="en-US" sz="1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149</a:t>
            </a:r>
            <a:r>
              <a:rPr lang="en-US"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of the one Christ. You will be praying for both your husbands, the new and the old alike. To which of them will you play the adulteress? Take your choice. I rather think it will be to both. But if you have sense, you will keep quiet about the one who is dead. To him let your silence be a bill of divorce, signed and sealed by your marriage to a stranger. Thus, you will win the favor of your new husband by forgetting your old one. You ought be especially anxious to please him, since it was for his sake you preferred not to please God.</a:t>
            </a:r>
          </a:p>
          <a:p>
            <a:pPr marL="0" marR="0">
              <a:lnSpc>
                <a:spcPct val="107000"/>
              </a:lnSpc>
              <a:spcBef>
                <a:spcPts val="0"/>
              </a:spcBef>
              <a:spcAft>
                <a:spcPts val="80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Tertullian. (1951). </a:t>
            </a:r>
            <a:r>
              <a:rPr lang="en-US" sz="900" i="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Tertullian: Treatises on Marriage and Remarriage: To His Wife, An Exhortation to Chastity, Monogamy</a:t>
            </a:r>
            <a:r>
              <a:rPr lang="en-US" sz="900" dirty="0">
                <a:effectLst/>
                <a:latin typeface="Calibri" panose="020F0502020204030204" pitchFamily="34" charset="0"/>
                <a:ea typeface="Calibri" panose="020F0502020204030204" pitchFamily="34" charset="0"/>
                <a:cs typeface="Times New Roman" panose="02020603050405020304" pitchFamily="18" charset="0"/>
              </a:rPr>
              <a:t>. (J. </a:t>
            </a:r>
            <a:r>
              <a:rPr lang="en-US" sz="900" dirty="0" err="1">
                <a:effectLst/>
                <a:latin typeface="Calibri" panose="020F0502020204030204" pitchFamily="34" charset="0"/>
                <a:ea typeface="Calibri" panose="020F0502020204030204" pitchFamily="34" charset="0"/>
                <a:cs typeface="Times New Roman" panose="02020603050405020304" pitchFamily="18" charset="0"/>
              </a:rPr>
              <a:t>Quasten</a:t>
            </a:r>
            <a:r>
              <a:rPr lang="en-US" sz="900" dirty="0">
                <a:effectLst/>
                <a:latin typeface="Calibri" panose="020F0502020204030204" pitchFamily="34" charset="0"/>
                <a:ea typeface="Calibri" panose="020F0502020204030204" pitchFamily="34" charset="0"/>
                <a:cs typeface="Times New Roman" panose="02020603050405020304" pitchFamily="18" charset="0"/>
              </a:rPr>
              <a:t> &amp; J. C. </a:t>
            </a:r>
            <a:r>
              <a:rPr lang="en-US" sz="900" dirty="0" err="1">
                <a:effectLst/>
                <a:latin typeface="Calibri" panose="020F0502020204030204" pitchFamily="34" charset="0"/>
                <a:ea typeface="Calibri" panose="020F0502020204030204" pitchFamily="34" charset="0"/>
                <a:cs typeface="Times New Roman" panose="02020603050405020304" pitchFamily="18" charset="0"/>
              </a:rPr>
              <a:t>Plumpe</a:t>
            </a:r>
            <a:r>
              <a:rPr lang="en-US" sz="900" dirty="0">
                <a:effectLst/>
                <a:latin typeface="Calibri" panose="020F0502020204030204" pitchFamily="34" charset="0"/>
                <a:ea typeface="Calibri" panose="020F0502020204030204" pitchFamily="34" charset="0"/>
                <a:cs typeface="Times New Roman" panose="02020603050405020304" pitchFamily="18" charset="0"/>
              </a:rPr>
              <a:t>, Eds., W. P. Le Saint, Trans.) (Vol. 13, pp. iii–111). New York; Mahwah, NJ: The Newman Press.</a:t>
            </a:r>
          </a:p>
        </p:txBody>
      </p:sp>
    </p:spTree>
    <p:extLst>
      <p:ext uri="{BB962C8B-B14F-4D97-AF65-F5344CB8AC3E}">
        <p14:creationId xmlns:p14="http://schemas.microsoft.com/office/powerpoint/2010/main" val="105550596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8F01C-2A97-D744-8456-C9027DA2322D}"/>
              </a:ext>
            </a:extLst>
          </p:cNvPr>
          <p:cNvSpPr>
            <a:spLocks noGrp="1"/>
          </p:cNvSpPr>
          <p:nvPr>
            <p:ph type="title"/>
          </p:nvPr>
        </p:nvSpPr>
        <p:spPr/>
        <p:txBody>
          <a:bodyPr>
            <a:normAutofit/>
          </a:bodyPr>
          <a:lstStyle/>
          <a:p>
            <a:pPr algn="ctr"/>
            <a:r>
              <a:rPr lang="en-US" sz="4800" dirty="0"/>
              <a:t>The Word of God Must  </a:t>
            </a:r>
            <a:br>
              <a:rPr lang="en-US" sz="4800" dirty="0"/>
            </a:br>
            <a:r>
              <a:rPr lang="en-US" sz="4800" dirty="0"/>
              <a:t>Be Our Standard</a:t>
            </a:r>
          </a:p>
        </p:txBody>
      </p:sp>
      <p:sp>
        <p:nvSpPr>
          <p:cNvPr id="4" name="Content Placeholder 3">
            <a:extLst>
              <a:ext uri="{FF2B5EF4-FFF2-40B4-BE49-F238E27FC236}">
                <a16:creationId xmlns:a16="http://schemas.microsoft.com/office/drawing/2014/main" id="{0BB60E8E-084A-1844-9904-0E405CBF0534}"/>
              </a:ext>
            </a:extLst>
          </p:cNvPr>
          <p:cNvSpPr>
            <a:spLocks noGrp="1"/>
          </p:cNvSpPr>
          <p:nvPr>
            <p:ph sz="half" idx="2"/>
          </p:nvPr>
        </p:nvSpPr>
        <p:spPr>
          <a:xfrm>
            <a:off x="6211748" y="2129743"/>
            <a:ext cx="3958541" cy="3715473"/>
          </a:xfrm>
        </p:spPr>
        <p:txBody>
          <a:bodyPr/>
          <a:lstStyle/>
          <a:p>
            <a:pPr>
              <a:buFont typeface="Wingdings" pitchFamily="2" charset="2"/>
              <a:buChar char="§"/>
            </a:pPr>
            <a:r>
              <a:rPr lang="en-US" sz="2400" b="1" dirty="0"/>
              <a:t>1 Peter 4:11 – “speak as the oracles of God”</a:t>
            </a:r>
          </a:p>
          <a:p>
            <a:pPr>
              <a:buFont typeface="Wingdings" pitchFamily="2" charset="2"/>
              <a:buChar char="§"/>
            </a:pPr>
            <a:r>
              <a:rPr lang="en-US" sz="2400" b="1" dirty="0"/>
              <a:t>Col.3:17 “do all in the name of the Lord”</a:t>
            </a:r>
          </a:p>
          <a:p>
            <a:pPr>
              <a:buFont typeface="Wingdings" pitchFamily="2" charset="2"/>
              <a:buChar char="§"/>
            </a:pPr>
            <a:r>
              <a:rPr lang="en-US" sz="2400" b="1" dirty="0"/>
              <a:t>Rev.10:9 – God’s word can be bitter and hard to swallow</a:t>
            </a:r>
          </a:p>
          <a:p>
            <a:endParaRPr lang="en-US" b="1" dirty="0"/>
          </a:p>
          <a:p>
            <a:endParaRPr lang="en-US" b="1" dirty="0"/>
          </a:p>
        </p:txBody>
      </p:sp>
      <p:pic>
        <p:nvPicPr>
          <p:cNvPr id="5" name="Picture 5">
            <a:extLst>
              <a:ext uri="{FF2B5EF4-FFF2-40B4-BE49-F238E27FC236}">
                <a16:creationId xmlns:a16="http://schemas.microsoft.com/office/drawing/2014/main" id="{1B3A771F-D326-6248-BDC1-DB089D661286}"/>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449079" y="2772280"/>
            <a:ext cx="3149600" cy="190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accent2"/>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215694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linds(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linds(horizont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linds(horizontal)">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a:extLst>
              <a:ext uri="{FF2B5EF4-FFF2-40B4-BE49-F238E27FC236}">
                <a16:creationId xmlns:a16="http://schemas.microsoft.com/office/drawing/2014/main" id="{4B06E2E0-FDF7-4EE4-8ACE-7CB8D7ACECED}"/>
              </a:ext>
            </a:extLst>
          </p:cNvPr>
          <p:cNvSpPr txBox="1">
            <a:spLocks noChangeArrowheads="1"/>
          </p:cNvSpPr>
          <p:nvPr/>
        </p:nvSpPr>
        <p:spPr bwMode="auto">
          <a:xfrm>
            <a:off x="1524000" y="166688"/>
            <a:ext cx="914400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altLang="en-US" sz="4800">
                <a:solidFill>
                  <a:srgbClr val="FFFF00"/>
                </a:solidFill>
                <a:latin typeface="PosterBodoni BT" pitchFamily="18" charset="0"/>
              </a:rPr>
              <a:t>God’s Law</a:t>
            </a:r>
            <a:endParaRPr lang="en-US" altLang="en-US" sz="2400">
              <a:solidFill>
                <a:srgbClr val="000000"/>
              </a:solidFill>
              <a:latin typeface="PosterBodoni BT" pitchFamily="18" charset="0"/>
            </a:endParaRPr>
          </a:p>
        </p:txBody>
      </p:sp>
      <p:grpSp>
        <p:nvGrpSpPr>
          <p:cNvPr id="50197" name="Group 21">
            <a:extLst>
              <a:ext uri="{FF2B5EF4-FFF2-40B4-BE49-F238E27FC236}">
                <a16:creationId xmlns:a16="http://schemas.microsoft.com/office/drawing/2014/main" id="{3ED30920-4AE6-4AAA-B8CB-9949CB06FD25}"/>
              </a:ext>
            </a:extLst>
          </p:cNvPr>
          <p:cNvGrpSpPr>
            <a:grpSpLocks/>
          </p:cNvGrpSpPr>
          <p:nvPr/>
        </p:nvGrpSpPr>
        <p:grpSpPr bwMode="auto">
          <a:xfrm>
            <a:off x="1524000" y="990600"/>
            <a:ext cx="4343400" cy="5486400"/>
            <a:chOff x="0" y="624"/>
            <a:chExt cx="2736" cy="3456"/>
          </a:xfrm>
        </p:grpSpPr>
        <p:sp>
          <p:nvSpPr>
            <p:cNvPr id="50179" name="Text Box 3">
              <a:extLst>
                <a:ext uri="{FF2B5EF4-FFF2-40B4-BE49-F238E27FC236}">
                  <a16:creationId xmlns:a16="http://schemas.microsoft.com/office/drawing/2014/main" id="{78CA044E-5625-432E-B797-17CDDA9C6BA1}"/>
                </a:ext>
              </a:extLst>
            </p:cNvPr>
            <p:cNvSpPr txBox="1">
              <a:spLocks noChangeArrowheads="1"/>
            </p:cNvSpPr>
            <p:nvPr/>
          </p:nvSpPr>
          <p:spPr bwMode="auto">
            <a:xfrm>
              <a:off x="0" y="1084"/>
              <a:ext cx="244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en-US" sz="3600">
                  <a:solidFill>
                    <a:srgbClr val="000000"/>
                  </a:solidFill>
                  <a:latin typeface="Swiss924 BT" pitchFamily="34" charset="0"/>
                </a:rPr>
                <a:t>	</a:t>
              </a:r>
              <a:r>
                <a:rPr lang="en-US" altLang="en-US" sz="3600" b="1">
                  <a:solidFill>
                    <a:srgbClr val="FF00FF"/>
                  </a:solidFill>
                  <a:latin typeface="Tahoma" panose="020B0604030504040204" pitchFamily="34" charset="0"/>
                </a:rPr>
                <a:t>Obligates</a:t>
              </a:r>
              <a:endParaRPr lang="en-US" altLang="en-US" sz="2400" b="1">
                <a:solidFill>
                  <a:srgbClr val="000000"/>
                </a:solidFill>
                <a:latin typeface="Tahoma" panose="020B0604030504040204" pitchFamily="34" charset="0"/>
              </a:endParaRPr>
            </a:p>
          </p:txBody>
        </p:sp>
        <p:sp>
          <p:nvSpPr>
            <p:cNvPr id="50180" name="Text Box 4">
              <a:extLst>
                <a:ext uri="{FF2B5EF4-FFF2-40B4-BE49-F238E27FC236}">
                  <a16:creationId xmlns:a16="http://schemas.microsoft.com/office/drawing/2014/main" id="{DD447A27-9455-43AA-BDB4-470D532CAF85}"/>
                </a:ext>
              </a:extLst>
            </p:cNvPr>
            <p:cNvSpPr txBox="1">
              <a:spLocks noChangeArrowheads="1"/>
            </p:cNvSpPr>
            <p:nvPr/>
          </p:nvSpPr>
          <p:spPr bwMode="auto">
            <a:xfrm>
              <a:off x="0" y="1804"/>
              <a:ext cx="2688" cy="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altLang="en-US" sz="3600" b="1">
                  <a:solidFill>
                    <a:srgbClr val="00FFFF"/>
                  </a:solidFill>
                  <a:latin typeface="Tahoma" panose="020B0604030504040204" pitchFamily="34" charset="0"/>
                </a:rPr>
                <a:t>Man to do</a:t>
              </a:r>
            </a:p>
            <a:p>
              <a:pPr algn="ctr" eaLnBrk="0" fontAlgn="base" hangingPunct="0">
                <a:spcBef>
                  <a:spcPct val="0"/>
                </a:spcBef>
                <a:spcAft>
                  <a:spcPct val="0"/>
                </a:spcAft>
              </a:pPr>
              <a:r>
                <a:rPr lang="en-US" altLang="en-US" sz="3600" b="1">
                  <a:solidFill>
                    <a:srgbClr val="00FFFF"/>
                  </a:solidFill>
                  <a:latin typeface="Tahoma" panose="020B0604030504040204" pitchFamily="34" charset="0"/>
                </a:rPr>
                <a:t> God’s Will</a:t>
              </a:r>
              <a:endParaRPr lang="en-US" altLang="en-US" sz="2400" b="1">
                <a:solidFill>
                  <a:srgbClr val="000000"/>
                </a:solidFill>
                <a:latin typeface="Tahoma" panose="020B0604030504040204" pitchFamily="34" charset="0"/>
              </a:endParaRPr>
            </a:p>
          </p:txBody>
        </p:sp>
        <p:sp>
          <p:nvSpPr>
            <p:cNvPr id="50181" name="Text Box 5">
              <a:extLst>
                <a:ext uri="{FF2B5EF4-FFF2-40B4-BE49-F238E27FC236}">
                  <a16:creationId xmlns:a16="http://schemas.microsoft.com/office/drawing/2014/main" id="{7E0FD0E9-B6E8-4707-A37A-8F54E7901F1C}"/>
                </a:ext>
              </a:extLst>
            </p:cNvPr>
            <p:cNvSpPr txBox="1">
              <a:spLocks noChangeArrowheads="1"/>
            </p:cNvSpPr>
            <p:nvPr/>
          </p:nvSpPr>
          <p:spPr bwMode="auto">
            <a:xfrm>
              <a:off x="0" y="2984"/>
              <a:ext cx="2736" cy="1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altLang="en-US" sz="3600" b="1">
                  <a:solidFill>
                    <a:srgbClr val="FFFF99"/>
                  </a:solidFill>
                  <a:latin typeface="Tahoma" panose="020B0604030504040204" pitchFamily="34" charset="0"/>
                </a:rPr>
                <a:t>Matthew 7:21; Luke 6:46;</a:t>
              </a:r>
            </a:p>
            <a:p>
              <a:pPr algn="ctr" eaLnBrk="0" fontAlgn="base" hangingPunct="0">
                <a:spcBef>
                  <a:spcPct val="0"/>
                </a:spcBef>
                <a:spcAft>
                  <a:spcPct val="0"/>
                </a:spcAft>
              </a:pPr>
              <a:r>
                <a:rPr lang="en-US" altLang="en-US" sz="3600" b="1">
                  <a:solidFill>
                    <a:srgbClr val="FFFF99"/>
                  </a:solidFill>
                  <a:latin typeface="Tahoma" panose="020B0604030504040204" pitchFamily="34" charset="0"/>
                </a:rPr>
                <a:t>James 1:21</a:t>
              </a:r>
            </a:p>
          </p:txBody>
        </p:sp>
        <p:sp>
          <p:nvSpPr>
            <p:cNvPr id="50182" name="Line 6">
              <a:extLst>
                <a:ext uri="{FF2B5EF4-FFF2-40B4-BE49-F238E27FC236}">
                  <a16:creationId xmlns:a16="http://schemas.microsoft.com/office/drawing/2014/main" id="{764E3C95-B830-4473-8385-7C5690AD4F9B}"/>
                </a:ext>
              </a:extLst>
            </p:cNvPr>
            <p:cNvSpPr>
              <a:spLocks noChangeShapeType="1"/>
            </p:cNvSpPr>
            <p:nvPr/>
          </p:nvSpPr>
          <p:spPr bwMode="auto">
            <a:xfrm flipH="1">
              <a:off x="1824" y="624"/>
              <a:ext cx="480" cy="528"/>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50184" name="Line 8">
              <a:extLst>
                <a:ext uri="{FF2B5EF4-FFF2-40B4-BE49-F238E27FC236}">
                  <a16:creationId xmlns:a16="http://schemas.microsoft.com/office/drawing/2014/main" id="{49CFD4E4-3794-4719-9427-5D5F4F2C1615}"/>
                </a:ext>
              </a:extLst>
            </p:cNvPr>
            <p:cNvSpPr>
              <a:spLocks noChangeShapeType="1"/>
            </p:cNvSpPr>
            <p:nvPr/>
          </p:nvSpPr>
          <p:spPr bwMode="auto">
            <a:xfrm>
              <a:off x="1584" y="1536"/>
              <a:ext cx="0" cy="288"/>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50186" name="Line 10">
              <a:extLst>
                <a:ext uri="{FF2B5EF4-FFF2-40B4-BE49-F238E27FC236}">
                  <a16:creationId xmlns:a16="http://schemas.microsoft.com/office/drawing/2014/main" id="{6726FE5D-9634-4F15-AA4F-425E4C7DC91E}"/>
                </a:ext>
              </a:extLst>
            </p:cNvPr>
            <p:cNvSpPr>
              <a:spLocks noChangeShapeType="1"/>
            </p:cNvSpPr>
            <p:nvPr/>
          </p:nvSpPr>
          <p:spPr bwMode="auto">
            <a:xfrm>
              <a:off x="1536" y="2496"/>
              <a:ext cx="0" cy="528"/>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endParaRPr>
            </a:p>
          </p:txBody>
        </p:sp>
      </p:grpSp>
      <p:sp>
        <p:nvSpPr>
          <p:cNvPr id="50188" name="Line 12">
            <a:extLst>
              <a:ext uri="{FF2B5EF4-FFF2-40B4-BE49-F238E27FC236}">
                <a16:creationId xmlns:a16="http://schemas.microsoft.com/office/drawing/2014/main" id="{B388309B-8A4C-4EB8-AEFE-9C60DAC02B74}"/>
              </a:ext>
            </a:extLst>
          </p:cNvPr>
          <p:cNvSpPr>
            <a:spLocks noChangeShapeType="1"/>
          </p:cNvSpPr>
          <p:nvPr/>
        </p:nvSpPr>
        <p:spPr bwMode="auto">
          <a:xfrm>
            <a:off x="6096000" y="2590800"/>
            <a:ext cx="0" cy="3124200"/>
          </a:xfrm>
          <a:prstGeom prst="line">
            <a:avLst/>
          </a:prstGeom>
          <a:no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endParaRPr>
          </a:p>
        </p:txBody>
      </p:sp>
      <p:grpSp>
        <p:nvGrpSpPr>
          <p:cNvPr id="50196" name="Group 20">
            <a:extLst>
              <a:ext uri="{FF2B5EF4-FFF2-40B4-BE49-F238E27FC236}">
                <a16:creationId xmlns:a16="http://schemas.microsoft.com/office/drawing/2014/main" id="{2A85CB97-FC8B-4B64-9ADF-7899A5272530}"/>
              </a:ext>
            </a:extLst>
          </p:cNvPr>
          <p:cNvGrpSpPr>
            <a:grpSpLocks/>
          </p:cNvGrpSpPr>
          <p:nvPr/>
        </p:nvGrpSpPr>
        <p:grpSpPr bwMode="auto">
          <a:xfrm>
            <a:off x="6324600" y="914400"/>
            <a:ext cx="4343400" cy="5499100"/>
            <a:chOff x="3024" y="576"/>
            <a:chExt cx="2736" cy="3464"/>
          </a:xfrm>
        </p:grpSpPr>
        <p:sp>
          <p:nvSpPr>
            <p:cNvPr id="50183" name="Line 7">
              <a:extLst>
                <a:ext uri="{FF2B5EF4-FFF2-40B4-BE49-F238E27FC236}">
                  <a16:creationId xmlns:a16="http://schemas.microsoft.com/office/drawing/2014/main" id="{E2E5FFE3-DFFA-4E63-9086-26BF483366DE}"/>
                </a:ext>
              </a:extLst>
            </p:cNvPr>
            <p:cNvSpPr>
              <a:spLocks noChangeShapeType="1"/>
            </p:cNvSpPr>
            <p:nvPr/>
          </p:nvSpPr>
          <p:spPr bwMode="auto">
            <a:xfrm>
              <a:off x="3408" y="576"/>
              <a:ext cx="432" cy="528"/>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50185" name="Line 9">
              <a:extLst>
                <a:ext uri="{FF2B5EF4-FFF2-40B4-BE49-F238E27FC236}">
                  <a16:creationId xmlns:a16="http://schemas.microsoft.com/office/drawing/2014/main" id="{AD9BBCDF-1F64-4C6F-B54A-B9F71160F8D8}"/>
                </a:ext>
              </a:extLst>
            </p:cNvPr>
            <p:cNvSpPr>
              <a:spLocks noChangeShapeType="1"/>
            </p:cNvSpPr>
            <p:nvPr/>
          </p:nvSpPr>
          <p:spPr bwMode="auto">
            <a:xfrm>
              <a:off x="3984" y="1496"/>
              <a:ext cx="0" cy="288"/>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50187" name="Line 11">
              <a:extLst>
                <a:ext uri="{FF2B5EF4-FFF2-40B4-BE49-F238E27FC236}">
                  <a16:creationId xmlns:a16="http://schemas.microsoft.com/office/drawing/2014/main" id="{1FA0D7C0-5EEF-485A-92DF-989A7E1C2822}"/>
                </a:ext>
              </a:extLst>
            </p:cNvPr>
            <p:cNvSpPr>
              <a:spLocks noChangeShapeType="1"/>
            </p:cNvSpPr>
            <p:nvPr/>
          </p:nvSpPr>
          <p:spPr bwMode="auto">
            <a:xfrm>
              <a:off x="4176" y="2936"/>
              <a:ext cx="0" cy="384"/>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50189" name="Text Box 13">
              <a:extLst>
                <a:ext uri="{FF2B5EF4-FFF2-40B4-BE49-F238E27FC236}">
                  <a16:creationId xmlns:a16="http://schemas.microsoft.com/office/drawing/2014/main" id="{6AE3DDC3-4B43-4CC1-B52B-55644EAE76E8}"/>
                </a:ext>
              </a:extLst>
            </p:cNvPr>
            <p:cNvSpPr txBox="1">
              <a:spLocks noChangeArrowheads="1"/>
            </p:cNvSpPr>
            <p:nvPr/>
          </p:nvSpPr>
          <p:spPr bwMode="auto">
            <a:xfrm>
              <a:off x="3408" y="1036"/>
              <a:ext cx="235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en-US" sz="3600" b="1">
                  <a:solidFill>
                    <a:srgbClr val="FF00FF"/>
                  </a:solidFill>
                  <a:latin typeface="Tahoma" panose="020B0604030504040204" pitchFamily="34" charset="0"/>
                </a:rPr>
                <a:t>Restrains</a:t>
              </a:r>
              <a:endParaRPr lang="en-US" altLang="en-US" sz="2400" b="1">
                <a:solidFill>
                  <a:srgbClr val="000000"/>
                </a:solidFill>
                <a:latin typeface="Tahoma" panose="020B0604030504040204" pitchFamily="34" charset="0"/>
              </a:endParaRPr>
            </a:p>
          </p:txBody>
        </p:sp>
        <p:sp>
          <p:nvSpPr>
            <p:cNvPr id="50190" name="Text Box 14">
              <a:extLst>
                <a:ext uri="{FF2B5EF4-FFF2-40B4-BE49-F238E27FC236}">
                  <a16:creationId xmlns:a16="http://schemas.microsoft.com/office/drawing/2014/main" id="{4AF7C361-4EC6-4F3B-B3BB-E9E16C761539}"/>
                </a:ext>
              </a:extLst>
            </p:cNvPr>
            <p:cNvSpPr txBox="1">
              <a:spLocks noChangeArrowheads="1"/>
            </p:cNvSpPr>
            <p:nvPr/>
          </p:nvSpPr>
          <p:spPr bwMode="auto">
            <a:xfrm>
              <a:off x="3168" y="1784"/>
              <a:ext cx="2592" cy="1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altLang="en-US" sz="3600" b="1">
                  <a:solidFill>
                    <a:srgbClr val="00FFFF"/>
                  </a:solidFill>
                  <a:latin typeface="Tahoma" panose="020B0604030504040204" pitchFamily="34" charset="0"/>
                </a:rPr>
                <a:t>Man from going </a:t>
              </a:r>
            </a:p>
            <a:p>
              <a:pPr algn="ctr" eaLnBrk="0" fontAlgn="base" hangingPunct="0">
                <a:spcBef>
                  <a:spcPct val="0"/>
                </a:spcBef>
                <a:spcAft>
                  <a:spcPct val="0"/>
                </a:spcAft>
              </a:pPr>
              <a:r>
                <a:rPr lang="en-US" altLang="en-US" sz="3600" b="1">
                  <a:solidFill>
                    <a:srgbClr val="00FFFF"/>
                  </a:solidFill>
                  <a:latin typeface="Tahoma" panose="020B0604030504040204" pitchFamily="34" charset="0"/>
                </a:rPr>
                <a:t>beyond God’s Word</a:t>
              </a:r>
              <a:endParaRPr lang="en-US" altLang="en-US" sz="2400" b="1">
                <a:solidFill>
                  <a:srgbClr val="000000"/>
                </a:solidFill>
                <a:latin typeface="Tahoma" panose="020B0604030504040204" pitchFamily="34" charset="0"/>
              </a:endParaRPr>
            </a:p>
          </p:txBody>
        </p:sp>
        <p:sp>
          <p:nvSpPr>
            <p:cNvPr id="50191" name="Text Box 15">
              <a:extLst>
                <a:ext uri="{FF2B5EF4-FFF2-40B4-BE49-F238E27FC236}">
                  <a16:creationId xmlns:a16="http://schemas.microsoft.com/office/drawing/2014/main" id="{762A03D6-2844-445A-BBD7-FBB77B23AA22}"/>
                </a:ext>
              </a:extLst>
            </p:cNvPr>
            <p:cNvSpPr txBox="1">
              <a:spLocks noChangeArrowheads="1"/>
            </p:cNvSpPr>
            <p:nvPr/>
          </p:nvSpPr>
          <p:spPr bwMode="auto">
            <a:xfrm>
              <a:off x="3024" y="3290"/>
              <a:ext cx="2544" cy="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altLang="en-US" sz="3600">
                  <a:solidFill>
                    <a:srgbClr val="FF3300"/>
                  </a:solidFill>
                  <a:latin typeface="Swiss924 BT" pitchFamily="34" charset="0"/>
                </a:rPr>
                <a:t> </a:t>
              </a:r>
              <a:r>
                <a:rPr lang="en-US" altLang="en-US" sz="3600" b="1">
                  <a:solidFill>
                    <a:srgbClr val="FFFF99"/>
                  </a:solidFill>
                  <a:latin typeface="Tahoma" panose="020B0604030504040204" pitchFamily="34" charset="0"/>
                </a:rPr>
                <a:t>II John 9; Galatians 1:6-9</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0197"/>
                                        </p:tgtEl>
                                        <p:attrNameLst>
                                          <p:attrName>style.visibility</p:attrName>
                                        </p:attrNameLst>
                                      </p:cBhvr>
                                      <p:to>
                                        <p:strVal val="visible"/>
                                      </p:to>
                                    </p:set>
                                    <p:anim calcmode="lin" valueType="num">
                                      <p:cBhvr additive="base">
                                        <p:cTn id="7" dur="500" fill="hold"/>
                                        <p:tgtEl>
                                          <p:spTgt spid="50197"/>
                                        </p:tgtEl>
                                        <p:attrNameLst>
                                          <p:attrName>ppt_x</p:attrName>
                                        </p:attrNameLst>
                                      </p:cBhvr>
                                      <p:tavLst>
                                        <p:tav tm="0">
                                          <p:val>
                                            <p:strVal val="#ppt_x"/>
                                          </p:val>
                                        </p:tav>
                                        <p:tav tm="100000">
                                          <p:val>
                                            <p:strVal val="#ppt_x"/>
                                          </p:val>
                                        </p:tav>
                                      </p:tavLst>
                                    </p:anim>
                                    <p:anim calcmode="lin" valueType="num">
                                      <p:cBhvr additive="base">
                                        <p:cTn id="8" dur="500" fill="hold"/>
                                        <p:tgtEl>
                                          <p:spTgt spid="5019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499"/>
                                          </p:stCondLst>
                                        </p:cTn>
                                        <p:tgtEl>
                                          <p:spTgt spid="5018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50196"/>
                                        </p:tgtEl>
                                        <p:attrNameLst>
                                          <p:attrName>style.visibility</p:attrName>
                                        </p:attrNameLst>
                                      </p:cBhvr>
                                      <p:to>
                                        <p:strVal val="visible"/>
                                      </p:to>
                                    </p:set>
                                    <p:anim calcmode="lin" valueType="num">
                                      <p:cBhvr additive="base">
                                        <p:cTn id="17" dur="500" fill="hold"/>
                                        <p:tgtEl>
                                          <p:spTgt spid="50196"/>
                                        </p:tgtEl>
                                        <p:attrNameLst>
                                          <p:attrName>ppt_x</p:attrName>
                                        </p:attrNameLst>
                                      </p:cBhvr>
                                      <p:tavLst>
                                        <p:tav tm="0">
                                          <p:val>
                                            <p:strVal val="#ppt_x"/>
                                          </p:val>
                                        </p:tav>
                                        <p:tav tm="100000">
                                          <p:val>
                                            <p:strVal val="#ppt_x"/>
                                          </p:val>
                                        </p:tav>
                                      </p:tavLst>
                                    </p:anim>
                                    <p:anim calcmode="lin" valueType="num">
                                      <p:cBhvr additive="base">
                                        <p:cTn id="18" dur="500" fill="hold"/>
                                        <p:tgtEl>
                                          <p:spTgt spid="501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CF2EFFD7-6AFF-4A81-A87F-2E1D9DB7B4FE}"/>
              </a:ext>
            </a:extLst>
          </p:cNvPr>
          <p:cNvSpPr>
            <a:spLocks noGrp="1" noChangeArrowheads="1"/>
          </p:cNvSpPr>
          <p:nvPr>
            <p:ph type="title"/>
          </p:nvPr>
        </p:nvSpPr>
        <p:spPr>
          <a:xfrm>
            <a:off x="1981200" y="274638"/>
            <a:ext cx="8229600" cy="715962"/>
          </a:xfrm>
        </p:spPr>
        <p:txBody>
          <a:bodyPr/>
          <a:lstStyle/>
          <a:p>
            <a:r>
              <a:rPr lang="en-US" altLang="en-US" sz="4000" b="1">
                <a:solidFill>
                  <a:srgbClr val="FFFF66"/>
                </a:solidFill>
              </a:rPr>
              <a:t>God’s Law</a:t>
            </a:r>
          </a:p>
        </p:txBody>
      </p:sp>
      <p:sp>
        <p:nvSpPr>
          <p:cNvPr id="145411" name="Rectangle 3">
            <a:extLst>
              <a:ext uri="{FF2B5EF4-FFF2-40B4-BE49-F238E27FC236}">
                <a16:creationId xmlns:a16="http://schemas.microsoft.com/office/drawing/2014/main" id="{257305EB-1027-411E-9CC6-16EDF8A42528}"/>
              </a:ext>
            </a:extLst>
          </p:cNvPr>
          <p:cNvSpPr>
            <a:spLocks noGrp="1" noChangeArrowheads="1"/>
          </p:cNvSpPr>
          <p:nvPr>
            <p:ph type="body" idx="1"/>
          </p:nvPr>
        </p:nvSpPr>
        <p:spPr>
          <a:xfrm>
            <a:off x="1981200" y="1143001"/>
            <a:ext cx="8229600" cy="4983163"/>
          </a:xfrm>
        </p:spPr>
        <p:txBody>
          <a:bodyPr/>
          <a:lstStyle/>
          <a:p>
            <a:endParaRPr lang="en-US" altLang="en-US"/>
          </a:p>
          <a:p>
            <a:endParaRPr lang="en-US" altLang="en-US"/>
          </a:p>
          <a:p>
            <a:endParaRPr lang="en-US" altLang="en-US"/>
          </a:p>
          <a:p>
            <a:endParaRPr lang="en-US" altLang="en-US"/>
          </a:p>
        </p:txBody>
      </p:sp>
      <p:sp>
        <p:nvSpPr>
          <p:cNvPr id="145412" name="Text Box 4">
            <a:extLst>
              <a:ext uri="{FF2B5EF4-FFF2-40B4-BE49-F238E27FC236}">
                <a16:creationId xmlns:a16="http://schemas.microsoft.com/office/drawing/2014/main" id="{BFF35DBC-DD96-4C2F-A4D6-88038058B777}"/>
              </a:ext>
            </a:extLst>
          </p:cNvPr>
          <p:cNvSpPr txBox="1">
            <a:spLocks noChangeArrowheads="1"/>
          </p:cNvSpPr>
          <p:nvPr/>
        </p:nvSpPr>
        <p:spPr bwMode="auto">
          <a:xfrm>
            <a:off x="4867275" y="1116013"/>
            <a:ext cx="2514600" cy="1027112"/>
          </a:xfrm>
          <a:prstGeom prst="rect">
            <a:avLst/>
          </a:prstGeom>
          <a:solidFill>
            <a:srgbClr val="6DC58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lnSpc>
                <a:spcPct val="90000"/>
              </a:lnSpc>
              <a:spcBef>
                <a:spcPct val="10000"/>
              </a:spcBef>
              <a:spcAft>
                <a:spcPct val="0"/>
              </a:spcAft>
            </a:pPr>
            <a:r>
              <a:rPr lang="en-US" altLang="en-US" sz="3200">
                <a:solidFill>
                  <a:srgbClr val="FFFF66"/>
                </a:solidFill>
                <a:latin typeface="Arial" panose="020B0604020202020204" pitchFamily="34" charset="0"/>
              </a:rPr>
              <a:t>ONE MATE</a:t>
            </a:r>
          </a:p>
          <a:p>
            <a:pPr algn="ctr" fontAlgn="base">
              <a:lnSpc>
                <a:spcPct val="90000"/>
              </a:lnSpc>
              <a:spcBef>
                <a:spcPct val="10000"/>
              </a:spcBef>
              <a:spcAft>
                <a:spcPct val="0"/>
              </a:spcAft>
            </a:pPr>
            <a:r>
              <a:rPr lang="en-US" altLang="en-US" sz="3200">
                <a:solidFill>
                  <a:srgbClr val="FFFF66"/>
                </a:solidFill>
                <a:latin typeface="Arial" panose="020B0604020202020204" pitchFamily="34" charset="0"/>
              </a:rPr>
              <a:t>FOR LIFE</a:t>
            </a:r>
          </a:p>
        </p:txBody>
      </p:sp>
      <p:sp>
        <p:nvSpPr>
          <p:cNvPr id="145413" name="Text Box 5">
            <a:extLst>
              <a:ext uri="{FF2B5EF4-FFF2-40B4-BE49-F238E27FC236}">
                <a16:creationId xmlns:a16="http://schemas.microsoft.com/office/drawing/2014/main" id="{E311430A-A6F0-44D2-BE50-4BB699AF5E2E}"/>
              </a:ext>
            </a:extLst>
          </p:cNvPr>
          <p:cNvSpPr txBox="1">
            <a:spLocks noChangeArrowheads="1"/>
          </p:cNvSpPr>
          <p:nvPr/>
        </p:nvSpPr>
        <p:spPr bwMode="auto">
          <a:xfrm>
            <a:off x="4849814" y="2211388"/>
            <a:ext cx="2509837"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15000"/>
              </a:spcBef>
              <a:spcAft>
                <a:spcPct val="0"/>
              </a:spcAft>
            </a:pPr>
            <a:r>
              <a:rPr lang="en-US" altLang="en-US" sz="2600" b="1">
                <a:solidFill>
                  <a:srgbClr val="C17DAA"/>
                </a:solidFill>
                <a:latin typeface="Arial" panose="020B0604020202020204" pitchFamily="34" charset="0"/>
              </a:rPr>
              <a:t>Obligations</a:t>
            </a:r>
          </a:p>
          <a:p>
            <a:pPr algn="ctr" fontAlgn="base">
              <a:spcBef>
                <a:spcPct val="15000"/>
              </a:spcBef>
              <a:spcAft>
                <a:spcPct val="0"/>
              </a:spcAft>
            </a:pPr>
            <a:r>
              <a:rPr lang="en-US" altLang="en-US" sz="2600" b="1">
                <a:solidFill>
                  <a:srgbClr val="C17DAA"/>
                </a:solidFill>
                <a:latin typeface="Arial" panose="020B0604020202020204" pitchFamily="34" charset="0"/>
              </a:rPr>
              <a:t>Restraints</a:t>
            </a:r>
          </a:p>
        </p:txBody>
      </p:sp>
      <p:sp>
        <p:nvSpPr>
          <p:cNvPr id="145414" name="Oval 6">
            <a:extLst>
              <a:ext uri="{FF2B5EF4-FFF2-40B4-BE49-F238E27FC236}">
                <a16:creationId xmlns:a16="http://schemas.microsoft.com/office/drawing/2014/main" id="{1940A407-F787-41EB-8073-E4637BC0EFCB}"/>
              </a:ext>
            </a:extLst>
          </p:cNvPr>
          <p:cNvSpPr>
            <a:spLocks noChangeArrowheads="1"/>
          </p:cNvSpPr>
          <p:nvPr/>
        </p:nvSpPr>
        <p:spPr bwMode="auto">
          <a:xfrm>
            <a:off x="2286000" y="4419600"/>
            <a:ext cx="1219200" cy="1066800"/>
          </a:xfrm>
          <a:prstGeom prst="ellipse">
            <a:avLst/>
          </a:prstGeom>
          <a:solidFill>
            <a:schemeClr val="accent1"/>
          </a:solidFill>
          <a:ln w="2857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45415" name="Text Box 7">
            <a:extLst>
              <a:ext uri="{FF2B5EF4-FFF2-40B4-BE49-F238E27FC236}">
                <a16:creationId xmlns:a16="http://schemas.microsoft.com/office/drawing/2014/main" id="{5DC6DFC1-FC43-4282-8527-9BC1990CC9FB}"/>
              </a:ext>
            </a:extLst>
          </p:cNvPr>
          <p:cNvSpPr txBox="1">
            <a:spLocks noChangeArrowheads="1"/>
          </p:cNvSpPr>
          <p:nvPr/>
        </p:nvSpPr>
        <p:spPr bwMode="auto">
          <a:xfrm>
            <a:off x="2416175" y="4733925"/>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a:solidFill>
                  <a:srgbClr val="000000"/>
                </a:solidFill>
                <a:latin typeface="Tahoma" panose="020B0604030504040204" pitchFamily="34" charset="0"/>
              </a:rPr>
              <a:t>MAN</a:t>
            </a:r>
          </a:p>
        </p:txBody>
      </p:sp>
      <p:sp>
        <p:nvSpPr>
          <p:cNvPr id="145416" name="Oval 8">
            <a:extLst>
              <a:ext uri="{FF2B5EF4-FFF2-40B4-BE49-F238E27FC236}">
                <a16:creationId xmlns:a16="http://schemas.microsoft.com/office/drawing/2014/main" id="{E5DA5431-FAAB-455F-BA4D-0B955D9DB711}"/>
              </a:ext>
            </a:extLst>
          </p:cNvPr>
          <p:cNvSpPr>
            <a:spLocks noChangeArrowheads="1"/>
          </p:cNvSpPr>
          <p:nvPr/>
        </p:nvSpPr>
        <p:spPr bwMode="auto">
          <a:xfrm>
            <a:off x="8686800" y="4343400"/>
            <a:ext cx="1295400" cy="1219200"/>
          </a:xfrm>
          <a:prstGeom prst="ellipse">
            <a:avLst/>
          </a:prstGeom>
          <a:solidFill>
            <a:schemeClr val="accent1"/>
          </a:solidFill>
          <a:ln w="2857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45417" name="Text Box 9">
            <a:extLst>
              <a:ext uri="{FF2B5EF4-FFF2-40B4-BE49-F238E27FC236}">
                <a16:creationId xmlns:a16="http://schemas.microsoft.com/office/drawing/2014/main" id="{15DBB977-AA53-4C78-8858-61B325CE47C9}"/>
              </a:ext>
            </a:extLst>
          </p:cNvPr>
          <p:cNvSpPr txBox="1">
            <a:spLocks noChangeArrowheads="1"/>
          </p:cNvSpPr>
          <p:nvPr/>
        </p:nvSpPr>
        <p:spPr bwMode="auto">
          <a:xfrm>
            <a:off x="8610600" y="4784725"/>
            <a:ext cx="1462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a:solidFill>
                  <a:srgbClr val="000000"/>
                </a:solidFill>
                <a:latin typeface="Tahoma" panose="020B0604030504040204" pitchFamily="34" charset="0"/>
              </a:rPr>
              <a:t>WOMAN</a:t>
            </a:r>
          </a:p>
        </p:txBody>
      </p:sp>
      <p:sp>
        <p:nvSpPr>
          <p:cNvPr id="145418" name="Text Box 10">
            <a:extLst>
              <a:ext uri="{FF2B5EF4-FFF2-40B4-BE49-F238E27FC236}">
                <a16:creationId xmlns:a16="http://schemas.microsoft.com/office/drawing/2014/main" id="{B707041D-353F-4177-99E6-1DAE6B28E647}"/>
              </a:ext>
            </a:extLst>
          </p:cNvPr>
          <p:cNvSpPr txBox="1">
            <a:spLocks noChangeArrowheads="1"/>
          </p:cNvSpPr>
          <p:nvPr/>
        </p:nvSpPr>
        <p:spPr bwMode="auto">
          <a:xfrm>
            <a:off x="2322514" y="3886201"/>
            <a:ext cx="11652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6DC58A"/>
                </a:solidFill>
                <a:latin typeface="Tahoma" panose="020B0604030504040204" pitchFamily="34" charset="0"/>
              </a:rPr>
              <a:t>VOW</a:t>
            </a:r>
          </a:p>
        </p:txBody>
      </p:sp>
      <p:sp>
        <p:nvSpPr>
          <p:cNvPr id="145419" name="Text Box 11">
            <a:extLst>
              <a:ext uri="{FF2B5EF4-FFF2-40B4-BE49-F238E27FC236}">
                <a16:creationId xmlns:a16="http://schemas.microsoft.com/office/drawing/2014/main" id="{1A96F756-AB3C-4876-A139-48796C025751}"/>
              </a:ext>
            </a:extLst>
          </p:cNvPr>
          <p:cNvSpPr txBox="1">
            <a:spLocks noChangeArrowheads="1"/>
          </p:cNvSpPr>
          <p:nvPr/>
        </p:nvSpPr>
        <p:spPr bwMode="auto">
          <a:xfrm>
            <a:off x="8818564" y="3962400"/>
            <a:ext cx="1038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b="1">
                <a:solidFill>
                  <a:srgbClr val="6DC58A"/>
                </a:solidFill>
                <a:latin typeface="Tahoma" panose="020B0604030504040204" pitchFamily="34" charset="0"/>
              </a:rPr>
              <a:t>VOW</a:t>
            </a:r>
          </a:p>
        </p:txBody>
      </p:sp>
      <p:sp>
        <p:nvSpPr>
          <p:cNvPr id="145420" name="Line 12">
            <a:extLst>
              <a:ext uri="{FF2B5EF4-FFF2-40B4-BE49-F238E27FC236}">
                <a16:creationId xmlns:a16="http://schemas.microsoft.com/office/drawing/2014/main" id="{A736E1DC-A97B-44E5-8FBC-FC505FEB2D81}"/>
              </a:ext>
            </a:extLst>
          </p:cNvPr>
          <p:cNvSpPr>
            <a:spLocks noChangeShapeType="1"/>
          </p:cNvSpPr>
          <p:nvPr/>
        </p:nvSpPr>
        <p:spPr bwMode="auto">
          <a:xfrm>
            <a:off x="2900363" y="1781176"/>
            <a:ext cx="0" cy="2193925"/>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45421" name="Line 13">
            <a:extLst>
              <a:ext uri="{FF2B5EF4-FFF2-40B4-BE49-F238E27FC236}">
                <a16:creationId xmlns:a16="http://schemas.microsoft.com/office/drawing/2014/main" id="{CA0DD56A-C45E-45B1-84DA-6D350C0AE758}"/>
              </a:ext>
            </a:extLst>
          </p:cNvPr>
          <p:cNvSpPr>
            <a:spLocks noChangeShapeType="1"/>
          </p:cNvSpPr>
          <p:nvPr/>
        </p:nvSpPr>
        <p:spPr bwMode="auto">
          <a:xfrm>
            <a:off x="9280525" y="1779588"/>
            <a:ext cx="0" cy="222250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45422" name="Text Box 14">
            <a:extLst>
              <a:ext uri="{FF2B5EF4-FFF2-40B4-BE49-F238E27FC236}">
                <a16:creationId xmlns:a16="http://schemas.microsoft.com/office/drawing/2014/main" id="{1641E7CC-9109-470D-8B5D-27167B257711}"/>
              </a:ext>
            </a:extLst>
          </p:cNvPr>
          <p:cNvSpPr txBox="1">
            <a:spLocks noChangeArrowheads="1"/>
          </p:cNvSpPr>
          <p:nvPr/>
        </p:nvSpPr>
        <p:spPr bwMode="auto">
          <a:xfrm>
            <a:off x="3044825" y="1289051"/>
            <a:ext cx="17335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FF3300"/>
                </a:solidFill>
                <a:latin typeface="Tahoma" panose="020B0604030504040204" pitchFamily="34" charset="0"/>
              </a:rPr>
              <a:t>BOUND</a:t>
            </a:r>
          </a:p>
        </p:txBody>
      </p:sp>
      <p:sp>
        <p:nvSpPr>
          <p:cNvPr id="145423" name="Text Box 15">
            <a:extLst>
              <a:ext uri="{FF2B5EF4-FFF2-40B4-BE49-F238E27FC236}">
                <a16:creationId xmlns:a16="http://schemas.microsoft.com/office/drawing/2014/main" id="{414A501B-25B2-413A-BD48-4E168B67A1F8}"/>
              </a:ext>
            </a:extLst>
          </p:cNvPr>
          <p:cNvSpPr txBox="1">
            <a:spLocks noChangeArrowheads="1"/>
          </p:cNvSpPr>
          <p:nvPr/>
        </p:nvSpPr>
        <p:spPr bwMode="auto">
          <a:xfrm>
            <a:off x="7473951" y="1290638"/>
            <a:ext cx="15208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2800" b="1">
                <a:solidFill>
                  <a:srgbClr val="FF3300"/>
                </a:solidFill>
                <a:latin typeface="Tahoma" panose="020B0604030504040204" pitchFamily="34" charset="0"/>
              </a:rPr>
              <a:t>BOUND</a:t>
            </a:r>
          </a:p>
        </p:txBody>
      </p:sp>
      <p:grpSp>
        <p:nvGrpSpPr>
          <p:cNvPr id="145424" name="Group 16">
            <a:extLst>
              <a:ext uri="{FF2B5EF4-FFF2-40B4-BE49-F238E27FC236}">
                <a16:creationId xmlns:a16="http://schemas.microsoft.com/office/drawing/2014/main" id="{071E07D5-E8D6-4BE1-982F-90CD709C010B}"/>
              </a:ext>
            </a:extLst>
          </p:cNvPr>
          <p:cNvGrpSpPr>
            <a:grpSpLocks/>
          </p:cNvGrpSpPr>
          <p:nvPr/>
        </p:nvGrpSpPr>
        <p:grpSpPr bwMode="auto">
          <a:xfrm>
            <a:off x="3381376" y="4706938"/>
            <a:ext cx="5400675" cy="1001712"/>
            <a:chOff x="1170" y="2965"/>
            <a:chExt cx="3402" cy="631"/>
          </a:xfrm>
        </p:grpSpPr>
        <p:sp>
          <p:nvSpPr>
            <p:cNvPr id="145425" name="Text Box 17">
              <a:extLst>
                <a:ext uri="{FF2B5EF4-FFF2-40B4-BE49-F238E27FC236}">
                  <a16:creationId xmlns:a16="http://schemas.microsoft.com/office/drawing/2014/main" id="{70B46519-D358-4202-AEED-F74A49144F2F}"/>
                </a:ext>
              </a:extLst>
            </p:cNvPr>
            <p:cNvSpPr txBox="1">
              <a:spLocks noChangeArrowheads="1"/>
            </p:cNvSpPr>
            <p:nvPr/>
          </p:nvSpPr>
          <p:spPr bwMode="auto">
            <a:xfrm>
              <a:off x="1195" y="2965"/>
              <a:ext cx="3353"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800" b="1">
                  <a:solidFill>
                    <a:srgbClr val="FF3300"/>
                  </a:solidFill>
                  <a:latin typeface="Arial" panose="020B0604020202020204" pitchFamily="34" charset="0"/>
                </a:rPr>
                <a:t>MARRIAGE</a:t>
              </a:r>
            </a:p>
          </p:txBody>
        </p:sp>
        <p:sp>
          <p:nvSpPr>
            <p:cNvPr id="145426" name="Text Box 18">
              <a:extLst>
                <a:ext uri="{FF2B5EF4-FFF2-40B4-BE49-F238E27FC236}">
                  <a16:creationId xmlns:a16="http://schemas.microsoft.com/office/drawing/2014/main" id="{012C0F88-D67B-44AE-96B6-713B2526EF5F}"/>
                </a:ext>
              </a:extLst>
            </p:cNvPr>
            <p:cNvSpPr txBox="1">
              <a:spLocks noChangeArrowheads="1"/>
            </p:cNvSpPr>
            <p:nvPr/>
          </p:nvSpPr>
          <p:spPr bwMode="auto">
            <a:xfrm>
              <a:off x="1196" y="3288"/>
              <a:ext cx="3376"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600" b="1">
                  <a:solidFill>
                    <a:srgbClr val="C17DAA"/>
                  </a:solidFill>
                  <a:latin typeface="Arial" panose="020B0604020202020204" pitchFamily="34" charset="0"/>
                </a:rPr>
                <a:t>Physical Relationship</a:t>
              </a:r>
            </a:p>
          </p:txBody>
        </p:sp>
        <p:sp>
          <p:nvSpPr>
            <p:cNvPr id="145427" name="Line 19">
              <a:extLst>
                <a:ext uri="{FF2B5EF4-FFF2-40B4-BE49-F238E27FC236}">
                  <a16:creationId xmlns:a16="http://schemas.microsoft.com/office/drawing/2014/main" id="{6A5B7376-79BF-4330-B54C-E5E000F068A3}"/>
                </a:ext>
              </a:extLst>
            </p:cNvPr>
            <p:cNvSpPr>
              <a:spLocks noChangeShapeType="1"/>
            </p:cNvSpPr>
            <p:nvPr/>
          </p:nvSpPr>
          <p:spPr bwMode="auto">
            <a:xfrm>
              <a:off x="1170" y="3147"/>
              <a:ext cx="1055"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45428" name="Line 20">
              <a:extLst>
                <a:ext uri="{FF2B5EF4-FFF2-40B4-BE49-F238E27FC236}">
                  <a16:creationId xmlns:a16="http://schemas.microsoft.com/office/drawing/2014/main" id="{CD1001EB-0A0D-427F-A405-2C8E11D101A4}"/>
                </a:ext>
              </a:extLst>
            </p:cNvPr>
            <p:cNvSpPr>
              <a:spLocks noChangeShapeType="1"/>
            </p:cNvSpPr>
            <p:nvPr/>
          </p:nvSpPr>
          <p:spPr bwMode="auto">
            <a:xfrm>
              <a:off x="3517" y="3147"/>
              <a:ext cx="947" cy="21"/>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grpSp>
      <p:sp>
        <p:nvSpPr>
          <p:cNvPr id="145429" name="Line 21">
            <a:extLst>
              <a:ext uri="{FF2B5EF4-FFF2-40B4-BE49-F238E27FC236}">
                <a16:creationId xmlns:a16="http://schemas.microsoft.com/office/drawing/2014/main" id="{8CA5B00A-EF85-4677-89A7-B6A4BFA9EB5E}"/>
              </a:ext>
            </a:extLst>
          </p:cNvPr>
          <p:cNvSpPr>
            <a:spLocks noChangeShapeType="1"/>
          </p:cNvSpPr>
          <p:nvPr/>
        </p:nvSpPr>
        <p:spPr bwMode="auto">
          <a:xfrm>
            <a:off x="2881313" y="1781175"/>
            <a:ext cx="1935162" cy="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45430" name="Line 22">
            <a:extLst>
              <a:ext uri="{FF2B5EF4-FFF2-40B4-BE49-F238E27FC236}">
                <a16:creationId xmlns:a16="http://schemas.microsoft.com/office/drawing/2014/main" id="{69537907-3C32-4B87-9F21-2FE79367B45F}"/>
              </a:ext>
            </a:extLst>
          </p:cNvPr>
          <p:cNvSpPr>
            <a:spLocks noChangeShapeType="1"/>
          </p:cNvSpPr>
          <p:nvPr/>
        </p:nvSpPr>
        <p:spPr bwMode="auto">
          <a:xfrm flipH="1" flipV="1">
            <a:off x="7405689" y="1790700"/>
            <a:ext cx="1895475" cy="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145431" name="Rectangle 23">
            <a:extLst>
              <a:ext uri="{FF2B5EF4-FFF2-40B4-BE49-F238E27FC236}">
                <a16:creationId xmlns:a16="http://schemas.microsoft.com/office/drawing/2014/main" id="{0B29D221-D456-41C4-9F4E-609B2D716F86}"/>
              </a:ext>
            </a:extLst>
          </p:cNvPr>
          <p:cNvSpPr>
            <a:spLocks noChangeArrowheads="1"/>
          </p:cNvSpPr>
          <p:nvPr/>
        </p:nvSpPr>
        <p:spPr bwMode="auto">
          <a:xfrm>
            <a:off x="3846513" y="1104900"/>
            <a:ext cx="4572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3200">
                <a:solidFill>
                  <a:srgbClr val="333399"/>
                </a:solidFill>
                <a:latin typeface="Arial" panose="020B0604020202020204" pitchFamily="34" charset="0"/>
              </a:rPr>
              <a:t>ONE MATE</a:t>
            </a:r>
          </a:p>
          <a:p>
            <a:pPr algn="ctr" fontAlgn="base">
              <a:spcBef>
                <a:spcPct val="0"/>
              </a:spcBef>
              <a:spcAft>
                <a:spcPct val="0"/>
              </a:spcAft>
            </a:pPr>
            <a:r>
              <a:rPr lang="en-US" altLang="en-US" sz="3200">
                <a:solidFill>
                  <a:srgbClr val="333399"/>
                </a:solidFill>
                <a:latin typeface="Arial" panose="020B0604020202020204" pitchFamily="34" charset="0"/>
              </a:rPr>
              <a:t>FOR LIFE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145424"/>
                                        </p:tgtEl>
                                      </p:cBhvr>
                                    </p:animEffect>
                                    <p:set>
                                      <p:cBhvr>
                                        <p:cTn id="7" dur="1" fill="hold">
                                          <p:stCondLst>
                                            <p:cond delay="499"/>
                                          </p:stCondLst>
                                        </p:cTn>
                                        <p:tgtEl>
                                          <p:spTgt spid="1454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B80557D7-0ED7-4EF0-B7E2-8B63B02AAFBD}"/>
              </a:ext>
            </a:extLst>
          </p:cNvPr>
          <p:cNvSpPr>
            <a:spLocks noGrp="1" noChangeArrowheads="1"/>
          </p:cNvSpPr>
          <p:nvPr>
            <p:ph type="subTitle" idx="1"/>
          </p:nvPr>
        </p:nvSpPr>
        <p:spPr>
          <a:xfrm>
            <a:off x="1524000" y="76200"/>
            <a:ext cx="9144000" cy="6781800"/>
          </a:xfrm>
        </p:spPr>
        <p:txBody>
          <a:bodyPr/>
          <a:lstStyle/>
          <a:p>
            <a:pPr algn="l">
              <a:spcBef>
                <a:spcPct val="30000"/>
              </a:spcBef>
            </a:pPr>
            <a:r>
              <a:rPr lang="en-US" altLang="en-US" sz="3200" b="1">
                <a:solidFill>
                  <a:srgbClr val="00FFFF"/>
                </a:solidFill>
              </a:rPr>
              <a:t>     </a:t>
            </a:r>
          </a:p>
        </p:txBody>
      </p:sp>
      <p:sp>
        <p:nvSpPr>
          <p:cNvPr id="24585" name="WordArt 9">
            <a:extLst>
              <a:ext uri="{FF2B5EF4-FFF2-40B4-BE49-F238E27FC236}">
                <a16:creationId xmlns:a16="http://schemas.microsoft.com/office/drawing/2014/main" id="{81A4B2F5-5AA0-4BF5-B2A0-48C0393A1107}"/>
              </a:ext>
            </a:extLst>
          </p:cNvPr>
          <p:cNvSpPr>
            <a:spLocks noChangeArrowheads="1" noChangeShapeType="1" noTextEdit="1"/>
          </p:cNvSpPr>
          <p:nvPr/>
        </p:nvSpPr>
        <p:spPr bwMode="auto">
          <a:xfrm>
            <a:off x="4800600" y="152400"/>
            <a:ext cx="1943100" cy="5715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Luke 16:18</a:t>
            </a:r>
          </a:p>
        </p:txBody>
      </p:sp>
      <p:grpSp>
        <p:nvGrpSpPr>
          <p:cNvPr id="24603" name="Group 27">
            <a:extLst>
              <a:ext uri="{FF2B5EF4-FFF2-40B4-BE49-F238E27FC236}">
                <a16:creationId xmlns:a16="http://schemas.microsoft.com/office/drawing/2014/main" id="{6108E6BC-1E8E-4BD3-9A8D-94D7ABEEDC0A}"/>
              </a:ext>
            </a:extLst>
          </p:cNvPr>
          <p:cNvGrpSpPr>
            <a:grpSpLocks/>
          </p:cNvGrpSpPr>
          <p:nvPr/>
        </p:nvGrpSpPr>
        <p:grpSpPr bwMode="auto">
          <a:xfrm>
            <a:off x="2362200" y="457201"/>
            <a:ext cx="1728788" cy="2652713"/>
            <a:chOff x="528" y="288"/>
            <a:chExt cx="1089" cy="1671"/>
          </a:xfrm>
        </p:grpSpPr>
        <p:graphicFrame>
          <p:nvGraphicFramePr>
            <p:cNvPr id="24589" name="Object 13">
              <a:extLst>
                <a:ext uri="{FF2B5EF4-FFF2-40B4-BE49-F238E27FC236}">
                  <a16:creationId xmlns:a16="http://schemas.microsoft.com/office/drawing/2014/main" id="{46604BA4-CEBB-4231-8DBA-25CAE1CB6B91}"/>
                </a:ext>
              </a:extLst>
            </p:cNvPr>
            <p:cNvGraphicFramePr>
              <a:graphicFrameLocks noChangeAspect="1"/>
            </p:cNvGraphicFramePr>
            <p:nvPr/>
          </p:nvGraphicFramePr>
          <p:xfrm>
            <a:off x="528" y="288"/>
            <a:ext cx="1042" cy="1344"/>
          </p:xfrm>
          <a:graphic>
            <a:graphicData uri="http://schemas.openxmlformats.org/presentationml/2006/ole">
              <mc:AlternateContent xmlns:mc="http://schemas.openxmlformats.org/markup-compatibility/2006">
                <mc:Choice xmlns:v="urn:schemas-microsoft-com:vml" Requires="v">
                  <p:oleObj spid="_x0000_s6206" name="CorelDRAW" r:id="rId3" imgW="1955482" imgH="2522220" progId="CorelDRAW.Graphic.9">
                    <p:embed/>
                  </p:oleObj>
                </mc:Choice>
                <mc:Fallback>
                  <p:oleObj name="CorelDRAW" r:id="rId3" imgW="1955482" imgH="2522220" progId="CorelDRAW.Graphic.9">
                    <p:embed/>
                    <p:pic>
                      <p:nvPicPr>
                        <p:cNvPr id="24589" name="Object 13">
                          <a:extLst>
                            <a:ext uri="{FF2B5EF4-FFF2-40B4-BE49-F238E27FC236}">
                              <a16:creationId xmlns:a16="http://schemas.microsoft.com/office/drawing/2014/main" id="{46604BA4-CEBB-4231-8DBA-25CAE1CB6B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 y="288"/>
                          <a:ext cx="1042" cy="1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92" name="Text Box 16">
              <a:extLst>
                <a:ext uri="{FF2B5EF4-FFF2-40B4-BE49-F238E27FC236}">
                  <a16:creationId xmlns:a16="http://schemas.microsoft.com/office/drawing/2014/main" id="{31D903CA-4993-4BC7-B525-74E1A7BECC5F}"/>
                </a:ext>
              </a:extLst>
            </p:cNvPr>
            <p:cNvSpPr txBox="1">
              <a:spLocks noChangeArrowheads="1"/>
            </p:cNvSpPr>
            <p:nvPr/>
          </p:nvSpPr>
          <p:spPr bwMode="auto">
            <a:xfrm>
              <a:off x="528" y="1632"/>
              <a:ext cx="108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800" b="1">
                  <a:solidFill>
                    <a:srgbClr val="00FF00"/>
                  </a:solidFill>
                  <a:latin typeface="Tahoma" panose="020B0604030504040204" pitchFamily="34" charset="0"/>
                </a:rPr>
                <a:t>whoever</a:t>
              </a:r>
            </a:p>
          </p:txBody>
        </p:sp>
      </p:grpSp>
      <p:grpSp>
        <p:nvGrpSpPr>
          <p:cNvPr id="24605" name="Group 29">
            <a:extLst>
              <a:ext uri="{FF2B5EF4-FFF2-40B4-BE49-F238E27FC236}">
                <a16:creationId xmlns:a16="http://schemas.microsoft.com/office/drawing/2014/main" id="{749E1CE4-6666-4DA7-8757-9AC6E9612D1A}"/>
              </a:ext>
            </a:extLst>
          </p:cNvPr>
          <p:cNvGrpSpPr>
            <a:grpSpLocks/>
          </p:cNvGrpSpPr>
          <p:nvPr/>
        </p:nvGrpSpPr>
        <p:grpSpPr bwMode="auto">
          <a:xfrm>
            <a:off x="1905000" y="2895601"/>
            <a:ext cx="3581400" cy="3736975"/>
            <a:chOff x="240" y="1824"/>
            <a:chExt cx="2256" cy="2354"/>
          </a:xfrm>
        </p:grpSpPr>
        <p:graphicFrame>
          <p:nvGraphicFramePr>
            <p:cNvPr id="24588" name="Object 12">
              <a:extLst>
                <a:ext uri="{FF2B5EF4-FFF2-40B4-BE49-F238E27FC236}">
                  <a16:creationId xmlns:a16="http://schemas.microsoft.com/office/drawing/2014/main" id="{7CFB695C-F00F-4758-A440-07B9FA9701A2}"/>
                </a:ext>
              </a:extLst>
            </p:cNvPr>
            <p:cNvGraphicFramePr>
              <a:graphicFrameLocks noChangeAspect="1"/>
            </p:cNvGraphicFramePr>
            <p:nvPr/>
          </p:nvGraphicFramePr>
          <p:xfrm>
            <a:off x="432" y="2784"/>
            <a:ext cx="846" cy="1394"/>
          </p:xfrm>
          <a:graphic>
            <a:graphicData uri="http://schemas.openxmlformats.org/presentationml/2006/ole">
              <mc:AlternateContent xmlns:mc="http://schemas.openxmlformats.org/markup-compatibility/2006">
                <mc:Choice xmlns:v="urn:schemas-microsoft-com:vml" Requires="v">
                  <p:oleObj spid="_x0000_s6207" name="CorelDRAW" r:id="rId5" imgW="1761649" imgH="2904173" progId="CorelDRAW.Graphic.9">
                    <p:embed/>
                  </p:oleObj>
                </mc:Choice>
                <mc:Fallback>
                  <p:oleObj name="CorelDRAW" r:id="rId5" imgW="1761649" imgH="2904173" progId="CorelDRAW.Graphic.9">
                    <p:embed/>
                    <p:pic>
                      <p:nvPicPr>
                        <p:cNvPr id="24588" name="Object 12">
                          <a:extLst>
                            <a:ext uri="{FF2B5EF4-FFF2-40B4-BE49-F238E27FC236}">
                              <a16:creationId xmlns:a16="http://schemas.microsoft.com/office/drawing/2014/main" id="{7CFB695C-F00F-4758-A440-07B9FA9701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 y="2784"/>
                          <a:ext cx="846" cy="1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95" name="AutoShape 19">
              <a:extLst>
                <a:ext uri="{FF2B5EF4-FFF2-40B4-BE49-F238E27FC236}">
                  <a16:creationId xmlns:a16="http://schemas.microsoft.com/office/drawing/2014/main" id="{2F08858F-C9C2-4725-AD9F-875A09346DCD}"/>
                </a:ext>
              </a:extLst>
            </p:cNvPr>
            <p:cNvSpPr>
              <a:spLocks noChangeArrowheads="1"/>
            </p:cNvSpPr>
            <p:nvPr/>
          </p:nvSpPr>
          <p:spPr bwMode="auto">
            <a:xfrm rot="4823062">
              <a:off x="1248" y="1632"/>
              <a:ext cx="1056" cy="1440"/>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800 w 21600"/>
                <a:gd name="T5" fmla="*/ 0 h 21600"/>
                <a:gd name="T6" fmla="*/ 2700 w 21600"/>
                <a:gd name="T7" fmla="*/ 10799 h 21600"/>
                <a:gd name="T8" fmla="*/ 10800 w 21600"/>
                <a:gd name="T9" fmla="*/ 5400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lnTo>
                    <a:pt x="0" y="10799"/>
                  </a:ln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solidFill>
              <a:srgbClr val="FFFF00"/>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24596" name="Text Box 20">
              <a:extLst>
                <a:ext uri="{FF2B5EF4-FFF2-40B4-BE49-F238E27FC236}">
                  <a16:creationId xmlns:a16="http://schemas.microsoft.com/office/drawing/2014/main" id="{BBE7560B-6768-4366-AD7E-B13646A11B08}"/>
                </a:ext>
              </a:extLst>
            </p:cNvPr>
            <p:cNvSpPr txBox="1">
              <a:spLocks noChangeArrowheads="1"/>
            </p:cNvSpPr>
            <p:nvPr/>
          </p:nvSpPr>
          <p:spPr bwMode="auto">
            <a:xfrm>
              <a:off x="240" y="2304"/>
              <a:ext cx="1026"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800" b="1">
                  <a:solidFill>
                    <a:srgbClr val="00FF00"/>
                  </a:solidFill>
                  <a:latin typeface="Tahoma" panose="020B0604030504040204" pitchFamily="34" charset="0"/>
                </a:rPr>
                <a:t>Marries </a:t>
              </a:r>
            </a:p>
            <a:p>
              <a:pPr fontAlgn="base">
                <a:spcBef>
                  <a:spcPct val="0"/>
                </a:spcBef>
                <a:spcAft>
                  <a:spcPct val="0"/>
                </a:spcAft>
              </a:pPr>
              <a:r>
                <a:rPr lang="en-US" altLang="en-US" sz="2800" b="1">
                  <a:solidFill>
                    <a:srgbClr val="FFFF00"/>
                  </a:solidFill>
                  <a:latin typeface="Tahoma" panose="020B0604030504040204" pitchFamily="34" charset="0"/>
                </a:rPr>
                <a:t>Another</a:t>
              </a:r>
            </a:p>
          </p:txBody>
        </p:sp>
      </p:grpSp>
      <p:sp>
        <p:nvSpPr>
          <p:cNvPr id="24597" name="WordArt 21">
            <a:extLst>
              <a:ext uri="{FF2B5EF4-FFF2-40B4-BE49-F238E27FC236}">
                <a16:creationId xmlns:a16="http://schemas.microsoft.com/office/drawing/2014/main" id="{CC654A15-54C8-4171-98BE-3DC5EE8115EB}"/>
              </a:ext>
            </a:extLst>
          </p:cNvPr>
          <p:cNvSpPr>
            <a:spLocks noChangeArrowheads="1" noChangeShapeType="1" noTextEdit="1"/>
          </p:cNvSpPr>
          <p:nvPr/>
        </p:nvSpPr>
        <p:spPr bwMode="auto">
          <a:xfrm>
            <a:off x="4267200" y="3124201"/>
            <a:ext cx="2205038" cy="866775"/>
          </a:xfrm>
          <a:prstGeom prst="rect">
            <a:avLst/>
          </a:prstGeom>
        </p:spPr>
        <p:txBody>
          <a:bodyPr wrap="none" fromWordArt="1">
            <a:prstTxWarp prst="textSlantUp">
              <a:avLst>
                <a:gd name="adj" fmla="val 32056"/>
              </a:avLst>
            </a:prstTxWarp>
          </a:bodyPr>
          <a:lstStyle/>
          <a:p>
            <a:pPr algn="ctr" fontAlgn="base">
              <a:spcBef>
                <a:spcPct val="0"/>
              </a:spcBef>
              <a:spcAft>
                <a:spcPct val="0"/>
              </a:spcAft>
            </a:pPr>
            <a:r>
              <a:rPr lang="en-US" sz="3600" kern="1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panose="020B0806030902050204" pitchFamily="34" charset="0"/>
              </a:rPr>
              <a:t>Commits Adultery</a:t>
            </a:r>
          </a:p>
        </p:txBody>
      </p:sp>
      <p:grpSp>
        <p:nvGrpSpPr>
          <p:cNvPr id="24606" name="Group 30">
            <a:extLst>
              <a:ext uri="{FF2B5EF4-FFF2-40B4-BE49-F238E27FC236}">
                <a16:creationId xmlns:a16="http://schemas.microsoft.com/office/drawing/2014/main" id="{C9473D89-02FD-4D30-8830-9EDC496118E0}"/>
              </a:ext>
            </a:extLst>
          </p:cNvPr>
          <p:cNvGrpSpPr>
            <a:grpSpLocks/>
          </p:cNvGrpSpPr>
          <p:nvPr/>
        </p:nvGrpSpPr>
        <p:grpSpPr bwMode="auto">
          <a:xfrm>
            <a:off x="7924800" y="4648200"/>
            <a:ext cx="1881188" cy="2209800"/>
            <a:chOff x="4032" y="2928"/>
            <a:chExt cx="1185" cy="1392"/>
          </a:xfrm>
        </p:grpSpPr>
        <p:graphicFrame>
          <p:nvGraphicFramePr>
            <p:cNvPr id="24590" name="Object 14">
              <a:extLst>
                <a:ext uri="{FF2B5EF4-FFF2-40B4-BE49-F238E27FC236}">
                  <a16:creationId xmlns:a16="http://schemas.microsoft.com/office/drawing/2014/main" id="{881AD792-D59D-4EC2-8AB4-30B6DB613B28}"/>
                </a:ext>
              </a:extLst>
            </p:cNvPr>
            <p:cNvGraphicFramePr>
              <a:graphicFrameLocks noChangeAspect="1"/>
            </p:cNvGraphicFramePr>
            <p:nvPr/>
          </p:nvGraphicFramePr>
          <p:xfrm>
            <a:off x="4032" y="2928"/>
            <a:ext cx="1157" cy="1138"/>
          </p:xfrm>
          <a:graphic>
            <a:graphicData uri="http://schemas.openxmlformats.org/presentationml/2006/ole">
              <mc:AlternateContent xmlns:mc="http://schemas.openxmlformats.org/markup-compatibility/2006">
                <mc:Choice xmlns:v="urn:schemas-microsoft-com:vml" Requires="v">
                  <p:oleObj spid="_x0000_s6208" name="CorelDRAW" r:id="rId7" imgW="2758678" imgH="2714387" progId="CorelDRAW.Graphic.9">
                    <p:embed/>
                  </p:oleObj>
                </mc:Choice>
                <mc:Fallback>
                  <p:oleObj name="CorelDRAW" r:id="rId7" imgW="2758678" imgH="2714387" progId="CorelDRAW.Graphic.9">
                    <p:embed/>
                    <p:pic>
                      <p:nvPicPr>
                        <p:cNvPr id="24590" name="Object 14">
                          <a:extLst>
                            <a:ext uri="{FF2B5EF4-FFF2-40B4-BE49-F238E27FC236}">
                              <a16:creationId xmlns:a16="http://schemas.microsoft.com/office/drawing/2014/main" id="{881AD792-D59D-4EC2-8AB4-30B6DB613B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2" y="2928"/>
                          <a:ext cx="1157" cy="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99" name="Text Box 23">
              <a:extLst>
                <a:ext uri="{FF2B5EF4-FFF2-40B4-BE49-F238E27FC236}">
                  <a16:creationId xmlns:a16="http://schemas.microsoft.com/office/drawing/2014/main" id="{7557479A-0AE5-4890-8FDE-3EC3C1C5B0F6}"/>
                </a:ext>
              </a:extLst>
            </p:cNvPr>
            <p:cNvSpPr txBox="1">
              <a:spLocks noChangeArrowheads="1"/>
            </p:cNvSpPr>
            <p:nvPr/>
          </p:nvSpPr>
          <p:spPr bwMode="auto">
            <a:xfrm>
              <a:off x="4128" y="3993"/>
              <a:ext cx="108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800" b="1">
                  <a:solidFill>
                    <a:srgbClr val="00FF00"/>
                  </a:solidFill>
                  <a:latin typeface="Tahoma" panose="020B0604030504040204" pitchFamily="34" charset="0"/>
                </a:rPr>
                <a:t>whoever</a:t>
              </a:r>
            </a:p>
          </p:txBody>
        </p:sp>
      </p:grpSp>
      <p:grpSp>
        <p:nvGrpSpPr>
          <p:cNvPr id="24607" name="Group 31">
            <a:extLst>
              <a:ext uri="{FF2B5EF4-FFF2-40B4-BE49-F238E27FC236}">
                <a16:creationId xmlns:a16="http://schemas.microsoft.com/office/drawing/2014/main" id="{37699FAD-87C6-4F6B-B3AF-9AB7E4319269}"/>
              </a:ext>
            </a:extLst>
          </p:cNvPr>
          <p:cNvGrpSpPr>
            <a:grpSpLocks/>
          </p:cNvGrpSpPr>
          <p:nvPr/>
        </p:nvGrpSpPr>
        <p:grpSpPr bwMode="auto">
          <a:xfrm>
            <a:off x="8077200" y="2895600"/>
            <a:ext cx="2590800" cy="1676400"/>
            <a:chOff x="4128" y="1872"/>
            <a:chExt cx="1632" cy="1056"/>
          </a:xfrm>
        </p:grpSpPr>
        <p:sp>
          <p:nvSpPr>
            <p:cNvPr id="24600" name="Text Box 24">
              <a:extLst>
                <a:ext uri="{FF2B5EF4-FFF2-40B4-BE49-F238E27FC236}">
                  <a16:creationId xmlns:a16="http://schemas.microsoft.com/office/drawing/2014/main" id="{69074286-2F30-4292-9712-2FA62E18291F}"/>
                </a:ext>
              </a:extLst>
            </p:cNvPr>
            <p:cNvSpPr txBox="1">
              <a:spLocks noChangeArrowheads="1"/>
            </p:cNvSpPr>
            <p:nvPr/>
          </p:nvSpPr>
          <p:spPr bwMode="auto">
            <a:xfrm>
              <a:off x="4128" y="2016"/>
              <a:ext cx="1026"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2800" b="1">
                  <a:solidFill>
                    <a:srgbClr val="00FF00"/>
                  </a:solidFill>
                  <a:latin typeface="Tahoma" panose="020B0604030504040204" pitchFamily="34" charset="0"/>
                </a:rPr>
                <a:t>Marries </a:t>
              </a:r>
            </a:p>
            <a:p>
              <a:pPr algn="ctr" fontAlgn="base">
                <a:spcBef>
                  <a:spcPct val="0"/>
                </a:spcBef>
                <a:spcAft>
                  <a:spcPct val="0"/>
                </a:spcAft>
              </a:pPr>
              <a:r>
                <a:rPr lang="en-US" altLang="en-US" sz="2800" b="1">
                  <a:solidFill>
                    <a:srgbClr val="00FF00"/>
                  </a:solidFill>
                  <a:latin typeface="Tahoma" panose="020B0604030504040204" pitchFamily="34" charset="0"/>
                </a:rPr>
                <a:t>her</a:t>
              </a:r>
            </a:p>
          </p:txBody>
        </p:sp>
        <p:sp>
          <p:nvSpPr>
            <p:cNvPr id="24601" name="AutoShape 25">
              <a:extLst>
                <a:ext uri="{FF2B5EF4-FFF2-40B4-BE49-F238E27FC236}">
                  <a16:creationId xmlns:a16="http://schemas.microsoft.com/office/drawing/2014/main" id="{0AC3102B-7ECC-449C-954B-D3B5AF2DA51D}"/>
                </a:ext>
              </a:extLst>
            </p:cNvPr>
            <p:cNvSpPr>
              <a:spLocks noChangeArrowheads="1"/>
            </p:cNvSpPr>
            <p:nvPr/>
          </p:nvSpPr>
          <p:spPr bwMode="auto">
            <a:xfrm rot="7364832" flipH="1">
              <a:off x="4512" y="1680"/>
              <a:ext cx="1056" cy="1440"/>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800 w 21600"/>
                <a:gd name="T5" fmla="*/ 0 h 21600"/>
                <a:gd name="T6" fmla="*/ 2700 w 21600"/>
                <a:gd name="T7" fmla="*/ 10799 h 21600"/>
                <a:gd name="T8" fmla="*/ 10800 w 21600"/>
                <a:gd name="T9" fmla="*/ 5400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lnTo>
                    <a:pt x="0" y="10799"/>
                  </a:ln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solidFill>
              <a:srgbClr val="FFFF00"/>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endParaRPr>
            </a:p>
          </p:txBody>
        </p:sp>
      </p:grpSp>
      <p:sp>
        <p:nvSpPr>
          <p:cNvPr id="24602" name="WordArt 26">
            <a:extLst>
              <a:ext uri="{FF2B5EF4-FFF2-40B4-BE49-F238E27FC236}">
                <a16:creationId xmlns:a16="http://schemas.microsoft.com/office/drawing/2014/main" id="{4AE2571B-BB77-48F8-9B4E-8C5D16361D91}"/>
              </a:ext>
            </a:extLst>
          </p:cNvPr>
          <p:cNvSpPr>
            <a:spLocks noChangeArrowheads="1" noChangeShapeType="1" noTextEdit="1"/>
          </p:cNvSpPr>
          <p:nvPr/>
        </p:nvSpPr>
        <p:spPr bwMode="auto">
          <a:xfrm>
            <a:off x="8462964" y="3886201"/>
            <a:ext cx="2205037" cy="866775"/>
          </a:xfrm>
          <a:prstGeom prst="rect">
            <a:avLst/>
          </a:prstGeom>
        </p:spPr>
        <p:txBody>
          <a:bodyPr wrap="none" fromWordArt="1">
            <a:prstTxWarp prst="textSlantUp">
              <a:avLst>
                <a:gd name="adj" fmla="val 32056"/>
              </a:avLst>
            </a:prstTxWarp>
          </a:bodyPr>
          <a:lstStyle/>
          <a:p>
            <a:pPr algn="ctr" fontAlgn="base">
              <a:spcBef>
                <a:spcPct val="0"/>
              </a:spcBef>
              <a:spcAft>
                <a:spcPct val="0"/>
              </a:spcAft>
            </a:pPr>
            <a:r>
              <a:rPr lang="en-US" sz="3600" kern="1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panose="020B0806030902050204" pitchFamily="34" charset="0"/>
              </a:rPr>
              <a:t>Commits Adultery</a:t>
            </a:r>
          </a:p>
        </p:txBody>
      </p:sp>
      <p:grpSp>
        <p:nvGrpSpPr>
          <p:cNvPr id="24612" name="Group 36">
            <a:extLst>
              <a:ext uri="{FF2B5EF4-FFF2-40B4-BE49-F238E27FC236}">
                <a16:creationId xmlns:a16="http://schemas.microsoft.com/office/drawing/2014/main" id="{2172341B-7F4F-496A-A21C-167AE8E1205C}"/>
              </a:ext>
            </a:extLst>
          </p:cNvPr>
          <p:cNvGrpSpPr>
            <a:grpSpLocks/>
          </p:cNvGrpSpPr>
          <p:nvPr/>
        </p:nvGrpSpPr>
        <p:grpSpPr bwMode="auto">
          <a:xfrm>
            <a:off x="4648201" y="304801"/>
            <a:ext cx="5006975" cy="2271713"/>
            <a:chOff x="1968" y="192"/>
            <a:chExt cx="3154" cy="1431"/>
          </a:xfrm>
        </p:grpSpPr>
        <p:graphicFrame>
          <p:nvGraphicFramePr>
            <p:cNvPr id="24587" name="Object 11">
              <a:extLst>
                <a:ext uri="{FF2B5EF4-FFF2-40B4-BE49-F238E27FC236}">
                  <a16:creationId xmlns:a16="http://schemas.microsoft.com/office/drawing/2014/main" id="{518DA36D-714E-4255-B761-5A64A1A4E5E9}"/>
                </a:ext>
              </a:extLst>
            </p:cNvPr>
            <p:cNvGraphicFramePr>
              <a:graphicFrameLocks noChangeAspect="1"/>
            </p:cNvGraphicFramePr>
            <p:nvPr/>
          </p:nvGraphicFramePr>
          <p:xfrm>
            <a:off x="3840" y="192"/>
            <a:ext cx="1282" cy="1031"/>
          </p:xfrm>
          <a:graphic>
            <a:graphicData uri="http://schemas.openxmlformats.org/presentationml/2006/ole">
              <mc:AlternateContent xmlns:mc="http://schemas.openxmlformats.org/markup-compatibility/2006">
                <mc:Choice xmlns:v="urn:schemas-microsoft-com:vml" Requires="v">
                  <p:oleObj spid="_x0000_s6209" name="CorelDRAW" r:id="rId9" imgW="2567940" imgH="2065258" progId="CorelDRAW.Graphic.9">
                    <p:embed/>
                  </p:oleObj>
                </mc:Choice>
                <mc:Fallback>
                  <p:oleObj name="CorelDRAW" r:id="rId9" imgW="2567940" imgH="2065258" progId="CorelDRAW.Graphic.9">
                    <p:embed/>
                    <p:pic>
                      <p:nvPicPr>
                        <p:cNvPr id="24587" name="Object 11">
                          <a:extLst>
                            <a:ext uri="{FF2B5EF4-FFF2-40B4-BE49-F238E27FC236}">
                              <a16:creationId xmlns:a16="http://schemas.microsoft.com/office/drawing/2014/main" id="{518DA36D-714E-4255-B761-5A64A1A4E5E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40" y="192"/>
                          <a:ext cx="1282" cy="1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93" name="Text Box 17">
              <a:extLst>
                <a:ext uri="{FF2B5EF4-FFF2-40B4-BE49-F238E27FC236}">
                  <a16:creationId xmlns:a16="http://schemas.microsoft.com/office/drawing/2014/main" id="{99930B5D-772E-4796-BD81-B99509C15681}"/>
                </a:ext>
              </a:extLst>
            </p:cNvPr>
            <p:cNvSpPr txBox="1">
              <a:spLocks noChangeArrowheads="1"/>
            </p:cNvSpPr>
            <p:nvPr/>
          </p:nvSpPr>
          <p:spPr bwMode="auto">
            <a:xfrm>
              <a:off x="3984" y="1296"/>
              <a:ext cx="60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800" b="1">
                  <a:solidFill>
                    <a:srgbClr val="00FF00"/>
                  </a:solidFill>
                  <a:latin typeface="Tahoma" panose="020B0604030504040204" pitchFamily="34" charset="0"/>
                </a:rPr>
                <a:t>wife</a:t>
              </a:r>
            </a:p>
          </p:txBody>
        </p:sp>
        <p:sp>
          <p:nvSpPr>
            <p:cNvPr id="24594" name="Text Box 18">
              <a:extLst>
                <a:ext uri="{FF2B5EF4-FFF2-40B4-BE49-F238E27FC236}">
                  <a16:creationId xmlns:a16="http://schemas.microsoft.com/office/drawing/2014/main" id="{5667391F-CE23-4587-9869-25E45E4BD59C}"/>
                </a:ext>
              </a:extLst>
            </p:cNvPr>
            <p:cNvSpPr txBox="1">
              <a:spLocks noChangeArrowheads="1"/>
            </p:cNvSpPr>
            <p:nvPr/>
          </p:nvSpPr>
          <p:spPr bwMode="auto">
            <a:xfrm>
              <a:off x="2112" y="1200"/>
              <a:ext cx="129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800" b="1">
                  <a:solidFill>
                    <a:srgbClr val="00FF00"/>
                  </a:solidFill>
                  <a:latin typeface="Tahoma" panose="020B0604030504040204" pitchFamily="34" charset="0"/>
                </a:rPr>
                <a:t>Puts Away</a:t>
              </a:r>
            </a:p>
          </p:txBody>
        </p:sp>
        <p:sp>
          <p:nvSpPr>
            <p:cNvPr id="24611" name="Line 35">
              <a:extLst>
                <a:ext uri="{FF2B5EF4-FFF2-40B4-BE49-F238E27FC236}">
                  <a16:creationId xmlns:a16="http://schemas.microsoft.com/office/drawing/2014/main" id="{D154F7C1-CCE9-45BE-A3B0-647EC6F70650}"/>
                </a:ext>
              </a:extLst>
            </p:cNvPr>
            <p:cNvSpPr>
              <a:spLocks noChangeShapeType="1"/>
            </p:cNvSpPr>
            <p:nvPr/>
          </p:nvSpPr>
          <p:spPr bwMode="auto">
            <a:xfrm>
              <a:off x="1968" y="1056"/>
              <a:ext cx="1776" cy="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4603"/>
                                        </p:tgtEl>
                                        <p:attrNameLst>
                                          <p:attrName>style.visibility</p:attrName>
                                        </p:attrNameLst>
                                      </p:cBhvr>
                                      <p:to>
                                        <p:strVal val="visible"/>
                                      </p:to>
                                    </p:set>
                                    <p:animEffect transition="in" filter="wedge">
                                      <p:cBhvr>
                                        <p:cTn id="7" dur="2000"/>
                                        <p:tgtEl>
                                          <p:spTgt spid="246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8" presetClass="entr" presetSubtype="0" accel="50000" fill="hold" nodeType="clickEffect">
                                  <p:stCondLst>
                                    <p:cond delay="0"/>
                                  </p:stCondLst>
                                  <p:childTnLst>
                                    <p:set>
                                      <p:cBhvr>
                                        <p:cTn id="11" dur="1" fill="hold">
                                          <p:stCondLst>
                                            <p:cond delay="0"/>
                                          </p:stCondLst>
                                        </p:cTn>
                                        <p:tgtEl>
                                          <p:spTgt spid="24612"/>
                                        </p:tgtEl>
                                        <p:attrNameLst>
                                          <p:attrName>style.visibility</p:attrName>
                                        </p:attrNameLst>
                                      </p:cBhvr>
                                      <p:to>
                                        <p:strVal val="visible"/>
                                      </p:to>
                                    </p:set>
                                    <p:anim calcmode="lin" valueType="num">
                                      <p:cBhvr>
                                        <p:cTn id="12" dur="1000" fill="hold"/>
                                        <p:tgtEl>
                                          <p:spTgt spid="2461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3" dur="1000" fill="hold"/>
                                        <p:tgtEl>
                                          <p:spTgt spid="24612"/>
                                        </p:tgtEl>
                                        <p:attrNameLst>
                                          <p:attrName>ppt_x</p:attrName>
                                        </p:attrNameLst>
                                      </p:cBhvr>
                                      <p:tavLst>
                                        <p:tav tm="0">
                                          <p:val>
                                            <p:fltVal val="-1"/>
                                          </p:val>
                                        </p:tav>
                                        <p:tav tm="50000">
                                          <p:val>
                                            <p:fltVal val="0.95"/>
                                          </p:val>
                                        </p:tav>
                                        <p:tav tm="100000">
                                          <p:val>
                                            <p:strVal val="#ppt_x"/>
                                          </p:val>
                                        </p:tav>
                                      </p:tavLst>
                                    </p:anim>
                                    <p:anim calcmode="lin" valueType="num">
                                      <p:cBhvr>
                                        <p:cTn id="14" dur="1000" fill="hold"/>
                                        <p:tgtEl>
                                          <p:spTgt spid="24612"/>
                                        </p:tgtEl>
                                        <p:attrNameLst>
                                          <p:attrName>ppt_y</p:attrName>
                                        </p:attrNameLst>
                                      </p:cBhvr>
                                      <p:tavLst>
                                        <p:tav tm="0">
                                          <p:val>
                                            <p:strVal val="#ppt_y"/>
                                          </p:val>
                                        </p:tav>
                                        <p:tav tm="100000">
                                          <p:val>
                                            <p:strVal val="#ppt_y"/>
                                          </p:val>
                                        </p:tav>
                                      </p:tavLst>
                                    </p:anim>
                                    <p:animEffect transition="in" filter="fade">
                                      <p:cBhvr>
                                        <p:cTn id="15" dur="1000"/>
                                        <p:tgtEl>
                                          <p:spTgt spid="2461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nodeType="clickEffect">
                                  <p:stCondLst>
                                    <p:cond delay="0"/>
                                  </p:stCondLst>
                                  <p:childTnLst>
                                    <p:set>
                                      <p:cBhvr>
                                        <p:cTn id="19" dur="1" fill="hold">
                                          <p:stCondLst>
                                            <p:cond delay="0"/>
                                          </p:stCondLst>
                                        </p:cTn>
                                        <p:tgtEl>
                                          <p:spTgt spid="24605"/>
                                        </p:tgtEl>
                                        <p:attrNameLst>
                                          <p:attrName>style.visibility</p:attrName>
                                        </p:attrNameLst>
                                      </p:cBhvr>
                                      <p:to>
                                        <p:strVal val="visible"/>
                                      </p:to>
                                    </p:set>
                                    <p:animEffect transition="in" filter="checkerboard(across)">
                                      <p:cBhvr>
                                        <p:cTn id="20" dur="500"/>
                                        <p:tgtEl>
                                          <p:spTgt spid="2460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8" presetClass="entr" presetSubtype="16" fill="hold" nodeType="clickEffect">
                                  <p:stCondLst>
                                    <p:cond delay="0"/>
                                  </p:stCondLst>
                                  <p:childTnLst>
                                    <p:set>
                                      <p:cBhvr>
                                        <p:cTn id="24" dur="1" fill="hold">
                                          <p:stCondLst>
                                            <p:cond delay="0"/>
                                          </p:stCondLst>
                                        </p:cTn>
                                        <p:tgtEl>
                                          <p:spTgt spid="24597"/>
                                        </p:tgtEl>
                                        <p:attrNameLst>
                                          <p:attrName>style.visibility</p:attrName>
                                        </p:attrNameLst>
                                      </p:cBhvr>
                                      <p:to>
                                        <p:strVal val="visible"/>
                                      </p:to>
                                    </p:set>
                                    <p:animEffect transition="in" filter="diamond(in)">
                                      <p:cBhvr>
                                        <p:cTn id="25" dur="2000"/>
                                        <p:tgtEl>
                                          <p:spTgt spid="2459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16" fill="hold" nodeType="clickEffect">
                                  <p:stCondLst>
                                    <p:cond delay="0"/>
                                  </p:stCondLst>
                                  <p:childTnLst>
                                    <p:set>
                                      <p:cBhvr>
                                        <p:cTn id="29" dur="1" fill="hold">
                                          <p:stCondLst>
                                            <p:cond delay="0"/>
                                          </p:stCondLst>
                                        </p:cTn>
                                        <p:tgtEl>
                                          <p:spTgt spid="24606"/>
                                        </p:tgtEl>
                                        <p:attrNameLst>
                                          <p:attrName>style.visibility</p:attrName>
                                        </p:attrNameLst>
                                      </p:cBhvr>
                                      <p:to>
                                        <p:strVal val="visible"/>
                                      </p:to>
                                    </p:set>
                                    <p:anim calcmode="lin" valueType="num">
                                      <p:cBhvr>
                                        <p:cTn id="30" dur="500" fill="hold"/>
                                        <p:tgtEl>
                                          <p:spTgt spid="24606"/>
                                        </p:tgtEl>
                                        <p:attrNameLst>
                                          <p:attrName>ppt_w</p:attrName>
                                        </p:attrNameLst>
                                      </p:cBhvr>
                                      <p:tavLst>
                                        <p:tav tm="0">
                                          <p:val>
                                            <p:fltVal val="0"/>
                                          </p:val>
                                        </p:tav>
                                        <p:tav tm="100000">
                                          <p:val>
                                            <p:strVal val="#ppt_w"/>
                                          </p:val>
                                        </p:tav>
                                      </p:tavLst>
                                    </p:anim>
                                    <p:anim calcmode="lin" valueType="num">
                                      <p:cBhvr>
                                        <p:cTn id="31" dur="500" fill="hold"/>
                                        <p:tgtEl>
                                          <p:spTgt spid="24606"/>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24607"/>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0" fill="hold" nodeType="clickEffect">
                                  <p:stCondLst>
                                    <p:cond delay="0"/>
                                  </p:stCondLst>
                                  <p:childTnLst>
                                    <p:set>
                                      <p:cBhvr>
                                        <p:cTn id="39" dur="1" fill="hold">
                                          <p:stCondLst>
                                            <p:cond delay="0"/>
                                          </p:stCondLst>
                                        </p:cTn>
                                        <p:tgtEl>
                                          <p:spTgt spid="246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5088BCEE-6952-4B21-B76F-2C81540588AA}"/>
              </a:ext>
            </a:extLst>
          </p:cNvPr>
          <p:cNvSpPr>
            <a:spLocks noGrp="1" noChangeArrowheads="1"/>
          </p:cNvSpPr>
          <p:nvPr>
            <p:ph type="subTitle" idx="1"/>
          </p:nvPr>
        </p:nvSpPr>
        <p:spPr>
          <a:xfrm>
            <a:off x="1524000" y="76200"/>
            <a:ext cx="9144000" cy="6781800"/>
          </a:xfrm>
        </p:spPr>
        <p:txBody>
          <a:bodyPr/>
          <a:lstStyle/>
          <a:p>
            <a:pPr algn="l">
              <a:spcBef>
                <a:spcPct val="30000"/>
              </a:spcBef>
            </a:pPr>
            <a:r>
              <a:rPr lang="en-US" altLang="en-US" sz="3200" b="1">
                <a:solidFill>
                  <a:srgbClr val="00FFFF"/>
                </a:solidFill>
              </a:rPr>
              <a:t>     </a:t>
            </a:r>
          </a:p>
        </p:txBody>
      </p:sp>
      <p:sp>
        <p:nvSpPr>
          <p:cNvPr id="26627" name="WordArt 3">
            <a:extLst>
              <a:ext uri="{FF2B5EF4-FFF2-40B4-BE49-F238E27FC236}">
                <a16:creationId xmlns:a16="http://schemas.microsoft.com/office/drawing/2014/main" id="{2238A69D-6606-4789-AF03-200ACEAB71CA}"/>
              </a:ext>
            </a:extLst>
          </p:cNvPr>
          <p:cNvSpPr>
            <a:spLocks noChangeArrowheads="1" noChangeShapeType="1" noTextEdit="1"/>
          </p:cNvSpPr>
          <p:nvPr/>
        </p:nvSpPr>
        <p:spPr bwMode="auto">
          <a:xfrm>
            <a:off x="4191000" y="152400"/>
            <a:ext cx="3505200" cy="7620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Matthew 19:9</a:t>
            </a:r>
          </a:p>
        </p:txBody>
      </p:sp>
      <p:grpSp>
        <p:nvGrpSpPr>
          <p:cNvPr id="26628" name="Group 4">
            <a:extLst>
              <a:ext uri="{FF2B5EF4-FFF2-40B4-BE49-F238E27FC236}">
                <a16:creationId xmlns:a16="http://schemas.microsoft.com/office/drawing/2014/main" id="{BC5D81D1-4A50-4805-88D2-F049EB2A187F}"/>
              </a:ext>
            </a:extLst>
          </p:cNvPr>
          <p:cNvGrpSpPr>
            <a:grpSpLocks/>
          </p:cNvGrpSpPr>
          <p:nvPr/>
        </p:nvGrpSpPr>
        <p:grpSpPr bwMode="auto">
          <a:xfrm>
            <a:off x="2362200" y="457201"/>
            <a:ext cx="1728788" cy="2652713"/>
            <a:chOff x="528" y="288"/>
            <a:chExt cx="1089" cy="1671"/>
          </a:xfrm>
        </p:grpSpPr>
        <p:graphicFrame>
          <p:nvGraphicFramePr>
            <p:cNvPr id="26629" name="Object 5">
              <a:extLst>
                <a:ext uri="{FF2B5EF4-FFF2-40B4-BE49-F238E27FC236}">
                  <a16:creationId xmlns:a16="http://schemas.microsoft.com/office/drawing/2014/main" id="{B4677C78-9EF1-496A-ADE9-5981EF36842F}"/>
                </a:ext>
              </a:extLst>
            </p:cNvPr>
            <p:cNvGraphicFramePr>
              <a:graphicFrameLocks noChangeAspect="1"/>
            </p:cNvGraphicFramePr>
            <p:nvPr/>
          </p:nvGraphicFramePr>
          <p:xfrm>
            <a:off x="528" y="288"/>
            <a:ext cx="1042" cy="1344"/>
          </p:xfrm>
          <a:graphic>
            <a:graphicData uri="http://schemas.openxmlformats.org/presentationml/2006/ole">
              <mc:AlternateContent xmlns:mc="http://schemas.openxmlformats.org/markup-compatibility/2006">
                <mc:Choice xmlns:v="urn:schemas-microsoft-com:vml" Requires="v">
                  <p:oleObj spid="_x0000_s5182" name="CorelDRAW" r:id="rId3" imgW="1955482" imgH="2522220" progId="CorelDRAW.Graphic.9">
                    <p:embed/>
                  </p:oleObj>
                </mc:Choice>
                <mc:Fallback>
                  <p:oleObj name="CorelDRAW" r:id="rId3" imgW="1955482" imgH="2522220" progId="CorelDRAW.Graphic.9">
                    <p:embed/>
                    <p:pic>
                      <p:nvPicPr>
                        <p:cNvPr id="26629" name="Object 5">
                          <a:extLst>
                            <a:ext uri="{FF2B5EF4-FFF2-40B4-BE49-F238E27FC236}">
                              <a16:creationId xmlns:a16="http://schemas.microsoft.com/office/drawing/2014/main" id="{B4677C78-9EF1-496A-ADE9-5981EF3684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 y="288"/>
                          <a:ext cx="1042" cy="1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30" name="Text Box 6">
              <a:extLst>
                <a:ext uri="{FF2B5EF4-FFF2-40B4-BE49-F238E27FC236}">
                  <a16:creationId xmlns:a16="http://schemas.microsoft.com/office/drawing/2014/main" id="{9B6FC3EC-435D-4173-BF8B-B36D2F5F6BE5}"/>
                </a:ext>
              </a:extLst>
            </p:cNvPr>
            <p:cNvSpPr txBox="1">
              <a:spLocks noChangeArrowheads="1"/>
            </p:cNvSpPr>
            <p:nvPr/>
          </p:nvSpPr>
          <p:spPr bwMode="auto">
            <a:xfrm>
              <a:off x="528" y="1632"/>
              <a:ext cx="108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800" b="1">
                  <a:solidFill>
                    <a:srgbClr val="00FF00"/>
                  </a:solidFill>
                  <a:latin typeface="Tahoma" panose="020B0604030504040204" pitchFamily="34" charset="0"/>
                </a:rPr>
                <a:t>whoever</a:t>
              </a:r>
            </a:p>
          </p:txBody>
        </p:sp>
      </p:grpSp>
      <p:grpSp>
        <p:nvGrpSpPr>
          <p:cNvPr id="26636" name="Group 12">
            <a:extLst>
              <a:ext uri="{FF2B5EF4-FFF2-40B4-BE49-F238E27FC236}">
                <a16:creationId xmlns:a16="http://schemas.microsoft.com/office/drawing/2014/main" id="{BD4CB35C-C849-4475-A319-50087595E0B1}"/>
              </a:ext>
            </a:extLst>
          </p:cNvPr>
          <p:cNvGrpSpPr>
            <a:grpSpLocks/>
          </p:cNvGrpSpPr>
          <p:nvPr/>
        </p:nvGrpSpPr>
        <p:grpSpPr bwMode="auto">
          <a:xfrm>
            <a:off x="1905000" y="2819401"/>
            <a:ext cx="3581400" cy="3736975"/>
            <a:chOff x="240" y="1824"/>
            <a:chExt cx="2256" cy="2354"/>
          </a:xfrm>
        </p:grpSpPr>
        <p:graphicFrame>
          <p:nvGraphicFramePr>
            <p:cNvPr id="26637" name="Object 13">
              <a:extLst>
                <a:ext uri="{FF2B5EF4-FFF2-40B4-BE49-F238E27FC236}">
                  <a16:creationId xmlns:a16="http://schemas.microsoft.com/office/drawing/2014/main" id="{4F46C5B0-1963-4BF5-98FF-7556A86E1AE1}"/>
                </a:ext>
              </a:extLst>
            </p:cNvPr>
            <p:cNvGraphicFramePr>
              <a:graphicFrameLocks noChangeAspect="1"/>
            </p:cNvGraphicFramePr>
            <p:nvPr/>
          </p:nvGraphicFramePr>
          <p:xfrm>
            <a:off x="432" y="2784"/>
            <a:ext cx="846" cy="1394"/>
          </p:xfrm>
          <a:graphic>
            <a:graphicData uri="http://schemas.openxmlformats.org/presentationml/2006/ole">
              <mc:AlternateContent xmlns:mc="http://schemas.openxmlformats.org/markup-compatibility/2006">
                <mc:Choice xmlns:v="urn:schemas-microsoft-com:vml" Requires="v">
                  <p:oleObj spid="_x0000_s5183" name="CorelDRAW" r:id="rId5" imgW="1761649" imgH="2904173" progId="CorelDRAW.Graphic.9">
                    <p:embed/>
                  </p:oleObj>
                </mc:Choice>
                <mc:Fallback>
                  <p:oleObj name="CorelDRAW" r:id="rId5" imgW="1761649" imgH="2904173" progId="CorelDRAW.Graphic.9">
                    <p:embed/>
                    <p:pic>
                      <p:nvPicPr>
                        <p:cNvPr id="26637" name="Object 13">
                          <a:extLst>
                            <a:ext uri="{FF2B5EF4-FFF2-40B4-BE49-F238E27FC236}">
                              <a16:creationId xmlns:a16="http://schemas.microsoft.com/office/drawing/2014/main" id="{4F46C5B0-1963-4BF5-98FF-7556A86E1A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 y="2784"/>
                          <a:ext cx="846" cy="1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38" name="AutoShape 14">
              <a:extLst>
                <a:ext uri="{FF2B5EF4-FFF2-40B4-BE49-F238E27FC236}">
                  <a16:creationId xmlns:a16="http://schemas.microsoft.com/office/drawing/2014/main" id="{D56E8B17-C714-4EB0-8B12-3093481EAED9}"/>
                </a:ext>
              </a:extLst>
            </p:cNvPr>
            <p:cNvSpPr>
              <a:spLocks noChangeArrowheads="1"/>
            </p:cNvSpPr>
            <p:nvPr/>
          </p:nvSpPr>
          <p:spPr bwMode="auto">
            <a:xfrm rot="4823062">
              <a:off x="1248" y="1632"/>
              <a:ext cx="1056" cy="1440"/>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800 w 21600"/>
                <a:gd name="T5" fmla="*/ 0 h 21600"/>
                <a:gd name="T6" fmla="*/ 2700 w 21600"/>
                <a:gd name="T7" fmla="*/ 10799 h 21600"/>
                <a:gd name="T8" fmla="*/ 10800 w 21600"/>
                <a:gd name="T9" fmla="*/ 5400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lnTo>
                    <a:pt x="0" y="10799"/>
                  </a:ln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solidFill>
              <a:srgbClr val="FFFF00"/>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26639" name="Text Box 15">
              <a:extLst>
                <a:ext uri="{FF2B5EF4-FFF2-40B4-BE49-F238E27FC236}">
                  <a16:creationId xmlns:a16="http://schemas.microsoft.com/office/drawing/2014/main" id="{5D116B89-932C-4B47-8C08-8329F0BBB939}"/>
                </a:ext>
              </a:extLst>
            </p:cNvPr>
            <p:cNvSpPr txBox="1">
              <a:spLocks noChangeArrowheads="1"/>
            </p:cNvSpPr>
            <p:nvPr/>
          </p:nvSpPr>
          <p:spPr bwMode="auto">
            <a:xfrm>
              <a:off x="240" y="2304"/>
              <a:ext cx="1368"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800" b="1">
                  <a:solidFill>
                    <a:srgbClr val="FF00FF"/>
                  </a:solidFill>
                  <a:latin typeface="Tahoma" panose="020B0604030504040204" pitchFamily="34" charset="0"/>
                </a:rPr>
                <a:t>May</a:t>
              </a:r>
              <a:r>
                <a:rPr lang="en-US" altLang="en-US" sz="2800" b="1">
                  <a:solidFill>
                    <a:srgbClr val="00FF00"/>
                  </a:solidFill>
                  <a:latin typeface="Tahoma" panose="020B0604030504040204" pitchFamily="34" charset="0"/>
                </a:rPr>
                <a:t> Marry </a:t>
              </a:r>
            </a:p>
            <a:p>
              <a:pPr fontAlgn="base">
                <a:spcBef>
                  <a:spcPct val="0"/>
                </a:spcBef>
                <a:spcAft>
                  <a:spcPct val="0"/>
                </a:spcAft>
              </a:pPr>
              <a:r>
                <a:rPr lang="en-US" altLang="en-US" sz="2800" b="1">
                  <a:solidFill>
                    <a:srgbClr val="00FF00"/>
                  </a:solidFill>
                  <a:latin typeface="Tahoma" panose="020B0604030504040204" pitchFamily="34" charset="0"/>
                </a:rPr>
                <a:t>Another</a:t>
              </a:r>
            </a:p>
          </p:txBody>
        </p:sp>
      </p:grpSp>
      <p:grpSp>
        <p:nvGrpSpPr>
          <p:cNvPr id="26650" name="Group 26">
            <a:extLst>
              <a:ext uri="{FF2B5EF4-FFF2-40B4-BE49-F238E27FC236}">
                <a16:creationId xmlns:a16="http://schemas.microsoft.com/office/drawing/2014/main" id="{F84B857D-88B3-4B60-950F-084C197CB24E}"/>
              </a:ext>
            </a:extLst>
          </p:cNvPr>
          <p:cNvGrpSpPr>
            <a:grpSpLocks/>
          </p:cNvGrpSpPr>
          <p:nvPr/>
        </p:nvGrpSpPr>
        <p:grpSpPr bwMode="auto">
          <a:xfrm>
            <a:off x="7924800" y="4648200"/>
            <a:ext cx="1881188" cy="2209800"/>
            <a:chOff x="4032" y="2928"/>
            <a:chExt cx="1185" cy="1392"/>
          </a:xfrm>
        </p:grpSpPr>
        <p:graphicFrame>
          <p:nvGraphicFramePr>
            <p:cNvPr id="26642" name="Object 18">
              <a:extLst>
                <a:ext uri="{FF2B5EF4-FFF2-40B4-BE49-F238E27FC236}">
                  <a16:creationId xmlns:a16="http://schemas.microsoft.com/office/drawing/2014/main" id="{51F09799-CF24-47BE-B953-BE465FA113D6}"/>
                </a:ext>
              </a:extLst>
            </p:cNvPr>
            <p:cNvGraphicFramePr>
              <a:graphicFrameLocks noChangeAspect="1"/>
            </p:cNvGraphicFramePr>
            <p:nvPr/>
          </p:nvGraphicFramePr>
          <p:xfrm>
            <a:off x="4032" y="2928"/>
            <a:ext cx="1157" cy="1138"/>
          </p:xfrm>
          <a:graphic>
            <a:graphicData uri="http://schemas.openxmlformats.org/presentationml/2006/ole">
              <mc:AlternateContent xmlns:mc="http://schemas.openxmlformats.org/markup-compatibility/2006">
                <mc:Choice xmlns:v="urn:schemas-microsoft-com:vml" Requires="v">
                  <p:oleObj spid="_x0000_s5184" name="CorelDRAW" r:id="rId7" imgW="2758678" imgH="2714387" progId="CorelDRAW.Graphic.9">
                    <p:embed/>
                  </p:oleObj>
                </mc:Choice>
                <mc:Fallback>
                  <p:oleObj name="CorelDRAW" r:id="rId7" imgW="2758678" imgH="2714387" progId="CorelDRAW.Graphic.9">
                    <p:embed/>
                    <p:pic>
                      <p:nvPicPr>
                        <p:cNvPr id="26642" name="Object 18">
                          <a:extLst>
                            <a:ext uri="{FF2B5EF4-FFF2-40B4-BE49-F238E27FC236}">
                              <a16:creationId xmlns:a16="http://schemas.microsoft.com/office/drawing/2014/main" id="{51F09799-CF24-47BE-B953-BE465FA113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2" y="2928"/>
                          <a:ext cx="1157" cy="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43" name="Text Box 19">
              <a:extLst>
                <a:ext uri="{FF2B5EF4-FFF2-40B4-BE49-F238E27FC236}">
                  <a16:creationId xmlns:a16="http://schemas.microsoft.com/office/drawing/2014/main" id="{7C8C7B3B-6E09-4A3D-B4B6-0F6F413E5D34}"/>
                </a:ext>
              </a:extLst>
            </p:cNvPr>
            <p:cNvSpPr txBox="1">
              <a:spLocks noChangeArrowheads="1"/>
            </p:cNvSpPr>
            <p:nvPr/>
          </p:nvSpPr>
          <p:spPr bwMode="auto">
            <a:xfrm>
              <a:off x="4128" y="3993"/>
              <a:ext cx="108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800" b="1">
                  <a:solidFill>
                    <a:srgbClr val="00FF00"/>
                  </a:solidFill>
                  <a:latin typeface="Tahoma" panose="020B0604030504040204" pitchFamily="34" charset="0"/>
                </a:rPr>
                <a:t>whoever</a:t>
              </a:r>
            </a:p>
          </p:txBody>
        </p:sp>
      </p:grpSp>
      <p:sp>
        <p:nvSpPr>
          <p:cNvPr id="26645" name="Text Box 21">
            <a:extLst>
              <a:ext uri="{FF2B5EF4-FFF2-40B4-BE49-F238E27FC236}">
                <a16:creationId xmlns:a16="http://schemas.microsoft.com/office/drawing/2014/main" id="{40B89541-DB67-4C61-A7A8-7843FF878341}"/>
              </a:ext>
            </a:extLst>
          </p:cNvPr>
          <p:cNvSpPr txBox="1">
            <a:spLocks noChangeArrowheads="1"/>
          </p:cNvSpPr>
          <p:nvPr/>
        </p:nvSpPr>
        <p:spPr bwMode="auto">
          <a:xfrm>
            <a:off x="8077201" y="3200400"/>
            <a:ext cx="162877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2800" b="1">
                <a:solidFill>
                  <a:srgbClr val="00FF00"/>
                </a:solidFill>
                <a:latin typeface="Tahoma" panose="020B0604030504040204" pitchFamily="34" charset="0"/>
              </a:rPr>
              <a:t>Marries </a:t>
            </a:r>
          </a:p>
          <a:p>
            <a:pPr algn="ctr" fontAlgn="base">
              <a:spcBef>
                <a:spcPct val="0"/>
              </a:spcBef>
              <a:spcAft>
                <a:spcPct val="0"/>
              </a:spcAft>
            </a:pPr>
            <a:r>
              <a:rPr lang="en-US" altLang="en-US" sz="2800" b="1">
                <a:solidFill>
                  <a:srgbClr val="00FF00"/>
                </a:solidFill>
                <a:latin typeface="Tahoma" panose="020B0604030504040204" pitchFamily="34" charset="0"/>
              </a:rPr>
              <a:t>her</a:t>
            </a:r>
          </a:p>
        </p:txBody>
      </p:sp>
      <p:sp>
        <p:nvSpPr>
          <p:cNvPr id="26646" name="AutoShape 22">
            <a:extLst>
              <a:ext uri="{FF2B5EF4-FFF2-40B4-BE49-F238E27FC236}">
                <a16:creationId xmlns:a16="http://schemas.microsoft.com/office/drawing/2014/main" id="{27CAB5A3-3872-499B-A5AA-89025E089899}"/>
              </a:ext>
            </a:extLst>
          </p:cNvPr>
          <p:cNvSpPr>
            <a:spLocks noChangeArrowheads="1"/>
          </p:cNvSpPr>
          <p:nvPr/>
        </p:nvSpPr>
        <p:spPr bwMode="auto">
          <a:xfrm rot="7364832" flipH="1">
            <a:off x="8686800" y="2667000"/>
            <a:ext cx="1676400" cy="2286000"/>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800 w 21600"/>
              <a:gd name="T5" fmla="*/ 0 h 21600"/>
              <a:gd name="T6" fmla="*/ 2700 w 21600"/>
              <a:gd name="T7" fmla="*/ 10799 h 21600"/>
              <a:gd name="T8" fmla="*/ 10800 w 21600"/>
              <a:gd name="T9" fmla="*/ 5400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lnTo>
                  <a:pt x="0" y="10799"/>
                </a:lnTo>
                <a:cubicBezTo>
                  <a:pt x="0" y="4835"/>
                  <a:pt x="4835" y="0"/>
                  <a:pt x="10800" y="0"/>
                </a:cubicBezTo>
                <a:cubicBezTo>
                  <a:pt x="16764" y="0"/>
                  <a:pt x="21600" y="4835"/>
                  <a:pt x="21600" y="10800"/>
                </a:cubicBezTo>
                <a:lnTo>
                  <a:pt x="24300" y="10800"/>
                </a:lnTo>
                <a:lnTo>
                  <a:pt x="18900" y="16200"/>
                </a:lnTo>
                <a:lnTo>
                  <a:pt x="13500" y="10800"/>
                </a:lnTo>
                <a:lnTo>
                  <a:pt x="16200" y="10800"/>
                </a:lnTo>
                <a:close/>
              </a:path>
            </a:pathLst>
          </a:custGeom>
          <a:solidFill>
            <a:srgbClr val="FFFF00"/>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26647" name="WordArt 23">
            <a:extLst>
              <a:ext uri="{FF2B5EF4-FFF2-40B4-BE49-F238E27FC236}">
                <a16:creationId xmlns:a16="http://schemas.microsoft.com/office/drawing/2014/main" id="{01FA3550-1FC2-43E9-8291-CD3466F3746E}"/>
              </a:ext>
            </a:extLst>
          </p:cNvPr>
          <p:cNvSpPr>
            <a:spLocks noChangeArrowheads="1" noChangeShapeType="1" noTextEdit="1"/>
          </p:cNvSpPr>
          <p:nvPr/>
        </p:nvSpPr>
        <p:spPr bwMode="auto">
          <a:xfrm>
            <a:off x="8462964" y="3886201"/>
            <a:ext cx="2205037" cy="866775"/>
          </a:xfrm>
          <a:prstGeom prst="rect">
            <a:avLst/>
          </a:prstGeom>
        </p:spPr>
        <p:txBody>
          <a:bodyPr wrap="none" fromWordArt="1">
            <a:prstTxWarp prst="textSlantUp">
              <a:avLst>
                <a:gd name="adj" fmla="val 32056"/>
              </a:avLst>
            </a:prstTxWarp>
          </a:bodyPr>
          <a:lstStyle/>
          <a:p>
            <a:pPr algn="ctr" fontAlgn="base">
              <a:spcBef>
                <a:spcPct val="0"/>
              </a:spcBef>
              <a:spcAft>
                <a:spcPct val="0"/>
              </a:spcAft>
            </a:pPr>
            <a:r>
              <a:rPr lang="en-US" sz="3600" kern="1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alpha val="80000"/>
                    </a:srgbClr>
                  </a:outerShdw>
                </a:effectLst>
                <a:latin typeface="Impact" panose="020B0806030902050204" pitchFamily="34" charset="0"/>
              </a:rPr>
              <a:t>Commits Adultery</a:t>
            </a:r>
          </a:p>
        </p:txBody>
      </p:sp>
      <p:grpSp>
        <p:nvGrpSpPr>
          <p:cNvPr id="26649" name="Group 25">
            <a:extLst>
              <a:ext uri="{FF2B5EF4-FFF2-40B4-BE49-F238E27FC236}">
                <a16:creationId xmlns:a16="http://schemas.microsoft.com/office/drawing/2014/main" id="{B6CDD46A-D18D-478F-88F2-7DDC9C130E23}"/>
              </a:ext>
            </a:extLst>
          </p:cNvPr>
          <p:cNvGrpSpPr>
            <a:grpSpLocks/>
          </p:cNvGrpSpPr>
          <p:nvPr/>
        </p:nvGrpSpPr>
        <p:grpSpPr bwMode="auto">
          <a:xfrm>
            <a:off x="4419601" y="304801"/>
            <a:ext cx="5235575" cy="2271713"/>
            <a:chOff x="1824" y="192"/>
            <a:chExt cx="3298" cy="1431"/>
          </a:xfrm>
        </p:grpSpPr>
        <p:grpSp>
          <p:nvGrpSpPr>
            <p:cNvPr id="26631" name="Group 7">
              <a:extLst>
                <a:ext uri="{FF2B5EF4-FFF2-40B4-BE49-F238E27FC236}">
                  <a16:creationId xmlns:a16="http://schemas.microsoft.com/office/drawing/2014/main" id="{023C7579-3779-4154-A05C-F0DBC77DDC29}"/>
                </a:ext>
              </a:extLst>
            </p:cNvPr>
            <p:cNvGrpSpPr>
              <a:grpSpLocks/>
            </p:cNvGrpSpPr>
            <p:nvPr/>
          </p:nvGrpSpPr>
          <p:grpSpPr bwMode="auto">
            <a:xfrm>
              <a:off x="1824" y="192"/>
              <a:ext cx="3298" cy="1431"/>
              <a:chOff x="1824" y="192"/>
              <a:chExt cx="3298" cy="1431"/>
            </a:xfrm>
          </p:grpSpPr>
          <p:graphicFrame>
            <p:nvGraphicFramePr>
              <p:cNvPr id="26632" name="Object 8">
                <a:extLst>
                  <a:ext uri="{FF2B5EF4-FFF2-40B4-BE49-F238E27FC236}">
                    <a16:creationId xmlns:a16="http://schemas.microsoft.com/office/drawing/2014/main" id="{32782BDD-B6B8-4774-9608-6F0FEF5A7A03}"/>
                  </a:ext>
                </a:extLst>
              </p:cNvPr>
              <p:cNvGraphicFramePr>
                <a:graphicFrameLocks noChangeAspect="1"/>
              </p:cNvGraphicFramePr>
              <p:nvPr/>
            </p:nvGraphicFramePr>
            <p:xfrm>
              <a:off x="3840" y="192"/>
              <a:ext cx="1282" cy="1031"/>
            </p:xfrm>
            <a:graphic>
              <a:graphicData uri="http://schemas.openxmlformats.org/presentationml/2006/ole">
                <mc:AlternateContent xmlns:mc="http://schemas.openxmlformats.org/markup-compatibility/2006">
                  <mc:Choice xmlns:v="urn:schemas-microsoft-com:vml" Requires="v">
                    <p:oleObj spid="_x0000_s5185" name="CorelDRAW" r:id="rId9" imgW="2567940" imgH="2065258" progId="CorelDRAW.Graphic.9">
                      <p:embed/>
                    </p:oleObj>
                  </mc:Choice>
                  <mc:Fallback>
                    <p:oleObj name="CorelDRAW" r:id="rId9" imgW="2567940" imgH="2065258" progId="CorelDRAW.Graphic.9">
                      <p:embed/>
                      <p:pic>
                        <p:nvPicPr>
                          <p:cNvPr id="26632" name="Object 8">
                            <a:extLst>
                              <a:ext uri="{FF2B5EF4-FFF2-40B4-BE49-F238E27FC236}">
                                <a16:creationId xmlns:a16="http://schemas.microsoft.com/office/drawing/2014/main" id="{32782BDD-B6B8-4774-9608-6F0FEF5A7A0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40" y="192"/>
                            <a:ext cx="1282" cy="1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33" name="Line 9">
                <a:extLst>
                  <a:ext uri="{FF2B5EF4-FFF2-40B4-BE49-F238E27FC236}">
                    <a16:creationId xmlns:a16="http://schemas.microsoft.com/office/drawing/2014/main" id="{5A1773D9-2331-4230-B941-303955016874}"/>
                  </a:ext>
                </a:extLst>
              </p:cNvPr>
              <p:cNvSpPr>
                <a:spLocks noChangeShapeType="1"/>
              </p:cNvSpPr>
              <p:nvPr/>
            </p:nvSpPr>
            <p:spPr bwMode="auto">
              <a:xfrm>
                <a:off x="1824" y="1056"/>
                <a:ext cx="1968" cy="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endParaRPr>
              </a:p>
            </p:txBody>
          </p:sp>
          <p:sp>
            <p:nvSpPr>
              <p:cNvPr id="26634" name="Text Box 10">
                <a:extLst>
                  <a:ext uri="{FF2B5EF4-FFF2-40B4-BE49-F238E27FC236}">
                    <a16:creationId xmlns:a16="http://schemas.microsoft.com/office/drawing/2014/main" id="{49939FC3-E091-4668-8A72-40439E22724F}"/>
                  </a:ext>
                </a:extLst>
              </p:cNvPr>
              <p:cNvSpPr txBox="1">
                <a:spLocks noChangeArrowheads="1"/>
              </p:cNvSpPr>
              <p:nvPr/>
            </p:nvSpPr>
            <p:spPr bwMode="auto">
              <a:xfrm>
                <a:off x="3984" y="1296"/>
                <a:ext cx="60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800" b="1">
                    <a:solidFill>
                      <a:srgbClr val="00FF00"/>
                    </a:solidFill>
                    <a:latin typeface="Tahoma" panose="020B0604030504040204" pitchFamily="34" charset="0"/>
                  </a:rPr>
                  <a:t>wife</a:t>
                </a:r>
              </a:p>
            </p:txBody>
          </p:sp>
          <p:sp>
            <p:nvSpPr>
              <p:cNvPr id="26635" name="Text Box 11">
                <a:extLst>
                  <a:ext uri="{FF2B5EF4-FFF2-40B4-BE49-F238E27FC236}">
                    <a16:creationId xmlns:a16="http://schemas.microsoft.com/office/drawing/2014/main" id="{C7B9A71B-758B-45ED-9A2A-64F9AD144ECA}"/>
                  </a:ext>
                </a:extLst>
              </p:cNvPr>
              <p:cNvSpPr txBox="1">
                <a:spLocks noChangeArrowheads="1"/>
              </p:cNvSpPr>
              <p:nvPr/>
            </p:nvSpPr>
            <p:spPr bwMode="auto">
              <a:xfrm>
                <a:off x="2112" y="1200"/>
                <a:ext cx="129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800" b="1">
                    <a:solidFill>
                      <a:srgbClr val="00FF00"/>
                    </a:solidFill>
                    <a:latin typeface="Tahoma" panose="020B0604030504040204" pitchFamily="34" charset="0"/>
                  </a:rPr>
                  <a:t>Puts Away</a:t>
                </a:r>
              </a:p>
            </p:txBody>
          </p:sp>
        </p:grpSp>
        <p:sp>
          <p:nvSpPr>
            <p:cNvPr id="26648" name="Text Box 24">
              <a:extLst>
                <a:ext uri="{FF2B5EF4-FFF2-40B4-BE49-F238E27FC236}">
                  <a16:creationId xmlns:a16="http://schemas.microsoft.com/office/drawing/2014/main" id="{D9E7C1CA-0F15-4025-A97B-47F235DD5B39}"/>
                </a:ext>
              </a:extLst>
            </p:cNvPr>
            <p:cNvSpPr txBox="1">
              <a:spLocks noChangeArrowheads="1"/>
            </p:cNvSpPr>
            <p:nvPr/>
          </p:nvSpPr>
          <p:spPr bwMode="auto">
            <a:xfrm>
              <a:off x="2016" y="672"/>
              <a:ext cx="1773"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en-US" sz="2800" b="1">
                  <a:solidFill>
                    <a:srgbClr val="FA5C5C"/>
                  </a:solidFill>
                  <a:latin typeface="Tahoma" panose="020B0604030504040204" pitchFamily="34" charset="0"/>
                </a:rPr>
                <a:t>For fornication</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6628"/>
                                        </p:tgtEl>
                                        <p:attrNameLst>
                                          <p:attrName>style.visibility</p:attrName>
                                        </p:attrNameLst>
                                      </p:cBhvr>
                                      <p:to>
                                        <p:strVal val="visible"/>
                                      </p:to>
                                    </p:set>
                                    <p:animEffect transition="in" filter="wedge">
                                      <p:cBhvr>
                                        <p:cTn id="7" dur="2000"/>
                                        <p:tgtEl>
                                          <p:spTgt spid="266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26649"/>
                                        </p:tgtEl>
                                        <p:attrNameLst>
                                          <p:attrName>style.visibility</p:attrName>
                                        </p:attrNameLst>
                                      </p:cBhvr>
                                      <p:to>
                                        <p:strVal val="visible"/>
                                      </p:to>
                                    </p:set>
                                    <p:animEffect transition="in" filter="diamond(in)">
                                      <p:cBhvr>
                                        <p:cTn id="12" dur="2000"/>
                                        <p:tgtEl>
                                          <p:spTgt spid="2664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26636"/>
                                        </p:tgtEl>
                                        <p:attrNameLst>
                                          <p:attrName>style.visibility</p:attrName>
                                        </p:attrNameLst>
                                      </p:cBhvr>
                                      <p:to>
                                        <p:strVal val="visible"/>
                                      </p:to>
                                    </p:set>
                                    <p:animEffect transition="in" filter="checkerboard(across)">
                                      <p:cBhvr>
                                        <p:cTn id="17" dur="500"/>
                                        <p:tgtEl>
                                          <p:spTgt spid="2663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ntr" presetSubtype="0" fill="hold" nodeType="clickEffect">
                                  <p:stCondLst>
                                    <p:cond delay="0"/>
                                  </p:stCondLst>
                                  <p:childTnLst>
                                    <p:set>
                                      <p:cBhvr>
                                        <p:cTn id="21" dur="1" fill="hold">
                                          <p:stCondLst>
                                            <p:cond delay="0"/>
                                          </p:stCondLst>
                                        </p:cTn>
                                        <p:tgtEl>
                                          <p:spTgt spid="26650"/>
                                        </p:tgtEl>
                                        <p:attrNameLst>
                                          <p:attrName>style.visibility</p:attrName>
                                        </p:attrNameLst>
                                      </p:cBhvr>
                                      <p:to>
                                        <p:strVal val="visible"/>
                                      </p:to>
                                    </p:set>
                                    <p:animEffect transition="in" filter="wedge">
                                      <p:cBhvr>
                                        <p:cTn id="22" dur="2000"/>
                                        <p:tgtEl>
                                          <p:spTgt spid="2665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26645"/>
                                        </p:tgtEl>
                                        <p:attrNameLst>
                                          <p:attrName>style.visibility</p:attrName>
                                        </p:attrNameLst>
                                      </p:cBhvr>
                                      <p:to>
                                        <p:strVal val="visible"/>
                                      </p:to>
                                    </p:set>
                                    <p:animEffect transition="in" filter="diamond(in)">
                                      <p:cBhvr>
                                        <p:cTn id="27" dur="2000"/>
                                        <p:tgtEl>
                                          <p:spTgt spid="26645"/>
                                        </p:tgtEl>
                                      </p:cBhvr>
                                    </p:animEffect>
                                  </p:childTnLst>
                                </p:cTn>
                              </p:par>
                              <p:par>
                                <p:cTn id="28" presetID="8" presetClass="entr" presetSubtype="16" fill="hold" nodeType="withEffect">
                                  <p:stCondLst>
                                    <p:cond delay="0"/>
                                  </p:stCondLst>
                                  <p:childTnLst>
                                    <p:set>
                                      <p:cBhvr>
                                        <p:cTn id="29" dur="1" fill="hold">
                                          <p:stCondLst>
                                            <p:cond delay="0"/>
                                          </p:stCondLst>
                                        </p:cTn>
                                        <p:tgtEl>
                                          <p:spTgt spid="26646"/>
                                        </p:tgtEl>
                                        <p:attrNameLst>
                                          <p:attrName>style.visibility</p:attrName>
                                        </p:attrNameLst>
                                      </p:cBhvr>
                                      <p:to>
                                        <p:strVal val="visible"/>
                                      </p:to>
                                    </p:set>
                                    <p:animEffect transition="in" filter="diamond(in)">
                                      <p:cBhvr>
                                        <p:cTn id="30" dur="2000"/>
                                        <p:tgtEl>
                                          <p:spTgt spid="26646"/>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0" fill="hold" nodeType="clickEffect">
                                  <p:stCondLst>
                                    <p:cond delay="0"/>
                                  </p:stCondLst>
                                  <p:childTnLst>
                                    <p:set>
                                      <p:cBhvr>
                                        <p:cTn id="34" dur="1" fill="hold">
                                          <p:stCondLst>
                                            <p:cond delay="0"/>
                                          </p:stCondLst>
                                        </p:cTn>
                                        <p:tgtEl>
                                          <p:spTgt spid="266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810410-42ED-4B84-99F0-352189A6AA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5466948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8492C0-4078-4967-A183-A3C58E225A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7727017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426D5B-B354-4655-8638-8925683FF7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060" y="438150"/>
            <a:ext cx="11350305" cy="5981700"/>
          </a:xfrm>
          <a:prstGeom prst="rect">
            <a:avLst/>
          </a:prstGeom>
        </p:spPr>
      </p:pic>
    </p:spTree>
    <p:extLst>
      <p:ext uri="{BB962C8B-B14F-4D97-AF65-F5344CB8AC3E}">
        <p14:creationId xmlns:p14="http://schemas.microsoft.com/office/powerpoint/2010/main" val="349602763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4F0BFF-2A39-44CE-B412-E8208BBEAC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8923164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696ECD-D382-4E40-BD20-9BC9D1765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396164528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591269-E26F-4189-9BEF-95D34C6EC8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9349136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FBC683-0268-4E28-B898-315A55BD36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53546056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3195586"/>
            <a:ext cx="9567511" cy="1486475"/>
          </a:xfrm>
        </p:spPr>
        <p:txBody>
          <a:bodyPr/>
          <a:lstStyle/>
          <a:p>
            <a:r>
              <a:rPr lang="en-US" sz="4000" b="1" dirty="0">
                <a:solidFill>
                  <a:srgbClr val="8B2939"/>
                </a:solidFill>
                <a:effectLst>
                  <a:outerShdw blurRad="38100" dist="38100" dir="2700000" algn="tl">
                    <a:srgbClr val="000000">
                      <a:alpha val="43137"/>
                    </a:srgbClr>
                  </a:outerShdw>
                </a:effectLst>
                <a:latin typeface="Papyrus" panose="03070502060502030205" pitchFamily="66" charset="0"/>
              </a:rPr>
              <a:t>Both early Christians &amp;</a:t>
            </a:r>
            <a:br>
              <a:rPr lang="en-US" sz="4000" b="1" dirty="0">
                <a:solidFill>
                  <a:srgbClr val="8B2939"/>
                </a:solidFill>
                <a:effectLst>
                  <a:outerShdw blurRad="38100" dist="38100" dir="2700000" algn="tl">
                    <a:srgbClr val="000000">
                      <a:alpha val="43137"/>
                    </a:srgbClr>
                  </a:outerShdw>
                </a:effectLst>
                <a:latin typeface="Papyrus" panose="03070502060502030205" pitchFamily="66" charset="0"/>
              </a:rPr>
            </a:br>
            <a:r>
              <a:rPr lang="en-US" sz="4000" b="1" dirty="0">
                <a:solidFill>
                  <a:srgbClr val="8B2939"/>
                </a:solidFill>
                <a:effectLst>
                  <a:outerShdw blurRad="38100" dist="38100" dir="2700000" algn="tl">
                    <a:srgbClr val="000000">
                      <a:alpha val="43137"/>
                    </a:srgbClr>
                  </a:outerShdw>
                </a:effectLst>
                <a:latin typeface="Papyrus" panose="03070502060502030205" pitchFamily="66" charset="0"/>
              </a:rPr>
              <a:t>moderns misunderstand</a:t>
            </a:r>
            <a:br>
              <a:rPr lang="en-US" sz="4000" b="1" dirty="0">
                <a:solidFill>
                  <a:srgbClr val="8B2939"/>
                </a:solidFill>
                <a:effectLst>
                  <a:outerShdw blurRad="38100" dist="38100" dir="2700000" algn="tl">
                    <a:srgbClr val="000000">
                      <a:alpha val="43137"/>
                    </a:srgbClr>
                  </a:outerShdw>
                </a:effectLst>
                <a:latin typeface="Papyrus" panose="03070502060502030205" pitchFamily="66" charset="0"/>
              </a:rPr>
            </a:br>
            <a:r>
              <a:rPr lang="en-US" sz="4000" b="1" dirty="0">
                <a:solidFill>
                  <a:srgbClr val="8B2939"/>
                </a:solidFill>
                <a:effectLst>
                  <a:outerShdw blurRad="38100" dist="38100" dir="2700000" algn="tl">
                    <a:srgbClr val="000000">
                      <a:alpha val="43137"/>
                    </a:srgbClr>
                  </a:outerShdw>
                </a:effectLst>
                <a:latin typeface="Papyrus" panose="03070502060502030205" pitchFamily="66" charset="0"/>
              </a:rPr>
              <a:t>difference &amp; distinction    between married &amp; bond </a:t>
            </a:r>
            <a:br>
              <a:rPr lang="en-US" b="1" dirty="0">
                <a:solidFill>
                  <a:srgbClr val="8B2939"/>
                </a:solidFill>
                <a:effectLst>
                  <a:outerShdw blurRad="38100" dist="38100" dir="2700000" algn="tl">
                    <a:srgbClr val="000000">
                      <a:alpha val="43137"/>
                    </a:srgbClr>
                  </a:outerShdw>
                </a:effectLst>
                <a:latin typeface="Papyrus" panose="03070502060502030205" pitchFamily="66" charset="0"/>
              </a:rPr>
            </a:br>
            <a:endParaRPr lang="en-US"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
        <p:nvSpPr>
          <p:cNvPr id="2" name="Action Button: Go Back or Previous 1">
            <a:hlinkClick r:id="rId2" action="ppaction://hlinksldjump" highlightClick="1"/>
            <a:extLst>
              <a:ext uri="{FF2B5EF4-FFF2-40B4-BE49-F238E27FC236}">
                <a16:creationId xmlns:a16="http://schemas.microsoft.com/office/drawing/2014/main" id="{AD6BDA7D-66FD-4EC2-8067-85C75753E455}"/>
              </a:ext>
            </a:extLst>
          </p:cNvPr>
          <p:cNvSpPr/>
          <p:nvPr/>
        </p:nvSpPr>
        <p:spPr>
          <a:xfrm>
            <a:off x="9894771" y="4793380"/>
            <a:ext cx="840286" cy="638155"/>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910350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istockphoto-846221968-612x612.jpg" descr="istockphoto-846221968-612x612.jpg"/>
          <p:cNvPicPr>
            <a:picLocks noChangeAspect="1"/>
          </p:cNvPicPr>
          <p:nvPr/>
        </p:nvPicPr>
        <p:blipFill>
          <a:blip r:embed="rId2"/>
          <a:srcRect t="33042" r="50000" b="25049"/>
          <a:stretch>
            <a:fillRect/>
          </a:stretch>
        </p:blipFill>
        <p:spPr>
          <a:xfrm>
            <a:off x="1215647" y="652732"/>
            <a:ext cx="3143533" cy="1390595"/>
          </a:xfrm>
          <a:prstGeom prst="rect">
            <a:avLst/>
          </a:prstGeom>
          <a:ln w="12700">
            <a:miter lim="400000"/>
          </a:ln>
        </p:spPr>
      </p:pic>
      <p:sp>
        <p:nvSpPr>
          <p:cNvPr id="126" name="“Not Under Bondage”…"/>
          <p:cNvSpPr txBox="1">
            <a:spLocks noGrp="1"/>
          </p:cNvSpPr>
          <p:nvPr>
            <p:ph type="ctrTitle"/>
          </p:nvPr>
        </p:nvSpPr>
        <p:spPr>
          <a:xfrm>
            <a:off x="2604253" y="243310"/>
            <a:ext cx="7804548" cy="1518048"/>
          </a:xfrm>
          <a:prstGeom prst="rect">
            <a:avLst/>
          </a:prstGeom>
        </p:spPr>
        <p:txBody>
          <a:bodyPr anchor="t">
            <a:normAutofit fontScale="90000"/>
          </a:bodyPr>
          <a:lstStyle/>
          <a:p>
            <a:pPr defTabSz="340923">
              <a:lnSpc>
                <a:spcPct val="80000"/>
              </a:lnSpc>
              <a:defRPr sz="7553">
                <a:latin typeface="Papyrus"/>
                <a:ea typeface="Papyrus"/>
                <a:cs typeface="Papyrus"/>
                <a:sym typeface="Papyrus"/>
              </a:defRPr>
            </a:pPr>
            <a:r>
              <a:t>“Not Under Bondage”</a:t>
            </a:r>
          </a:p>
          <a:p>
            <a:pPr defTabSz="340923">
              <a:defRPr sz="4399">
                <a:latin typeface="Papyrus"/>
                <a:ea typeface="Papyrus"/>
                <a:cs typeface="Papyrus"/>
                <a:sym typeface="Papyrus"/>
              </a:defRPr>
            </a:pPr>
            <a:r>
              <a:t>1 Corinthians 7:15 </a:t>
            </a:r>
          </a:p>
        </p:txBody>
      </p:sp>
      <p:pic>
        <p:nvPicPr>
          <p:cNvPr id="127" name="Rectangle" descr="Rectangle"/>
          <p:cNvPicPr>
            <a:picLocks/>
          </p:cNvPicPr>
          <p:nvPr/>
        </p:nvPicPr>
        <p:blipFill>
          <a:blip r:embed="rId3"/>
          <a:stretch>
            <a:fillRect/>
          </a:stretch>
        </p:blipFill>
        <p:spPr>
          <a:xfrm>
            <a:off x="1424057" y="1684082"/>
            <a:ext cx="9343886" cy="5316076"/>
          </a:xfrm>
          <a:prstGeom prst="rect">
            <a:avLst/>
          </a:prstGeom>
        </p:spPr>
      </p:pic>
      <p:sp>
        <p:nvSpPr>
          <p:cNvPr id="128" name="ARGUMENTS FOR FREEDOM TO REMARRY:…"/>
          <p:cNvSpPr txBox="1">
            <a:spLocks noGrp="1"/>
          </p:cNvSpPr>
          <p:nvPr>
            <p:ph type="subTitle" idx="1"/>
          </p:nvPr>
        </p:nvSpPr>
        <p:spPr>
          <a:xfrm>
            <a:off x="1977543" y="1920875"/>
            <a:ext cx="8431258" cy="4937125"/>
          </a:xfrm>
          <a:prstGeom prst="rect">
            <a:avLst/>
          </a:prstGeom>
          <a:effectLst>
            <a:outerShdw blurRad="76200" dist="76200" dir="2485894" rotWithShape="0">
              <a:srgbClr val="000000">
                <a:alpha val="50000"/>
              </a:srgbClr>
            </a:outerShdw>
          </a:effectLst>
        </p:spPr>
        <p:txBody>
          <a:bodyPr>
            <a:normAutofit fontScale="85000" lnSpcReduction="20000"/>
          </a:bodyPr>
          <a:lstStyle/>
          <a:p>
            <a:pPr>
              <a:spcBef>
                <a:spcPts val="2953"/>
              </a:spcBef>
              <a:defRPr sz="4000">
                <a:solidFill>
                  <a:srgbClr val="FFFFFF"/>
                </a:solidFill>
                <a:latin typeface="Gill Sans"/>
                <a:ea typeface="Gill Sans"/>
                <a:cs typeface="Gill Sans"/>
                <a:sym typeface="Gill Sans"/>
              </a:defRPr>
            </a:pPr>
            <a:r>
              <a:rPr dirty="0"/>
              <a:t>ARGUMENTS FOR FREEDOM TO REMARRY:</a:t>
            </a:r>
          </a:p>
          <a:p>
            <a:pPr marL="312527" indent="-312527" algn="l">
              <a:spcBef>
                <a:spcPts val="2953"/>
              </a:spcBef>
              <a:buSzPct val="145000"/>
              <a:buChar char="•"/>
              <a:defRPr sz="4000">
                <a:solidFill>
                  <a:srgbClr val="FFFFFF"/>
                </a:solidFill>
                <a:latin typeface="Gill Sans"/>
                <a:ea typeface="Gill Sans"/>
                <a:cs typeface="Gill Sans"/>
                <a:sym typeface="Gill Sans"/>
              </a:defRPr>
            </a:pPr>
            <a:r>
              <a:rPr dirty="0"/>
              <a:t>Paul legislates a new marriage law for mixed marriages.</a:t>
            </a:r>
          </a:p>
          <a:p>
            <a:pPr marL="589338" indent="-312528" algn="l">
              <a:spcBef>
                <a:spcPts val="1055"/>
              </a:spcBef>
              <a:buSzPct val="145000"/>
              <a:buChar char="•"/>
              <a:defRPr sz="4000">
                <a:solidFill>
                  <a:srgbClr val="FFFFFF"/>
                </a:solidFill>
                <a:latin typeface="Gill Sans"/>
                <a:ea typeface="Gill Sans"/>
                <a:cs typeface="Gill Sans"/>
                <a:sym typeface="Gill Sans"/>
              </a:defRPr>
            </a:pPr>
            <a:r>
              <a:rPr dirty="0"/>
              <a:t>Based on “not I but the Lord” </a:t>
            </a:r>
            <a:r>
              <a:rPr sz="2461" dirty="0">
                <a:solidFill>
                  <a:schemeClr val="accent1">
                    <a:lumOff val="16847"/>
                  </a:schemeClr>
                </a:solidFill>
              </a:rPr>
              <a:t>(v.10)</a:t>
            </a:r>
            <a:r>
              <a:rPr dirty="0"/>
              <a:t> vs “I, not the Lord” </a:t>
            </a:r>
            <a:r>
              <a:rPr sz="2461" dirty="0">
                <a:solidFill>
                  <a:schemeClr val="accent1">
                    <a:lumOff val="16847"/>
                  </a:schemeClr>
                </a:solidFill>
              </a:rPr>
              <a:t>(v.12)</a:t>
            </a:r>
            <a:r>
              <a:rPr dirty="0"/>
              <a:t>.</a:t>
            </a:r>
          </a:p>
          <a:p>
            <a:pPr marL="589338" indent="-312528" algn="l">
              <a:spcBef>
                <a:spcPts val="1055"/>
              </a:spcBef>
              <a:buSzPct val="145000"/>
              <a:buChar char="•"/>
              <a:defRPr sz="4000">
                <a:solidFill>
                  <a:srgbClr val="FFFFFF"/>
                </a:solidFill>
                <a:latin typeface="Gill Sans"/>
                <a:ea typeface="Gill Sans"/>
                <a:cs typeface="Gill Sans"/>
                <a:sym typeface="Gill Sans"/>
              </a:defRPr>
            </a:pPr>
            <a:r>
              <a:rPr dirty="0"/>
              <a:t>Must be different from what Christ had previously taught.</a:t>
            </a:r>
          </a:p>
          <a:p>
            <a:pPr marL="312527" indent="-312527" algn="l">
              <a:spcBef>
                <a:spcPts val="2531"/>
              </a:spcBef>
              <a:buSzPct val="145000"/>
              <a:buChar char="•"/>
              <a:defRPr sz="4000">
                <a:solidFill>
                  <a:srgbClr val="FFFFFF"/>
                </a:solidFill>
                <a:latin typeface="Gill Sans"/>
                <a:ea typeface="Gill Sans"/>
                <a:cs typeface="Gill Sans"/>
                <a:sym typeface="Gill Sans"/>
              </a:defRPr>
            </a:pPr>
            <a:r>
              <a:rPr dirty="0"/>
              <a:t>“Not under bondage” must refer to marriage bond, therefore free to remarry.</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p:tmAbs val="0"/>
                                  </p:iterate>
                                  <p:childTnLst>
                                    <p:set>
                                      <p:cBhvr>
                                        <p:cTn id="6" fill="hold"/>
                                        <p:tgtEl>
                                          <p:spTgt spid="126"/>
                                        </p:tgtEl>
                                        <p:attrNameLst>
                                          <p:attrName>style.visibility</p:attrName>
                                        </p:attrNameLst>
                                      </p:cBhvr>
                                      <p:to>
                                        <p:strVal val="visible"/>
                                      </p:to>
                                    </p:set>
                                    <p:anim calcmode="lin" valueType="num">
                                      <p:cBhvr>
                                        <p:cTn id="7" dur="900" fill="hold"/>
                                        <p:tgtEl>
                                          <p:spTgt spid="126"/>
                                        </p:tgtEl>
                                        <p:attrNameLst>
                                          <p:attrName>ppt_w</p:attrName>
                                        </p:attrNameLst>
                                      </p:cBhvr>
                                      <p:tavLst>
                                        <p:tav tm="0">
                                          <p:val>
                                            <p:fltVal val="0"/>
                                          </p:val>
                                        </p:tav>
                                        <p:tav tm="100000">
                                          <p:val>
                                            <p:strVal val="#ppt_w"/>
                                          </p:val>
                                        </p:tav>
                                      </p:tavLst>
                                    </p:anim>
                                    <p:anim calcmode="lin" valueType="num">
                                      <p:cBhvr>
                                        <p:cTn id="8" dur="900" fill="hold"/>
                                        <p:tgtEl>
                                          <p:spTgt spid="126"/>
                                        </p:tgtEl>
                                        <p:attrNameLst>
                                          <p:attrName>ppt_h</p:attrName>
                                        </p:attrNameLst>
                                      </p:cBhvr>
                                      <p:tavLst>
                                        <p:tav tm="0">
                                          <p:val>
                                            <p:fltVal val="0"/>
                                          </p:val>
                                        </p:tav>
                                        <p:tav tm="100000">
                                          <p:val>
                                            <p:strVal val="#ppt_h"/>
                                          </p:val>
                                        </p:tav>
                                      </p:tavLst>
                                    </p:anim>
                                  </p:childTnLst>
                                </p:cTn>
                              </p:par>
                            </p:childTnLst>
                          </p:cTn>
                        </p:par>
                        <p:par>
                          <p:cTn id="9" fill="hold">
                            <p:stCondLst>
                              <p:cond delay="900"/>
                            </p:stCondLst>
                            <p:childTnLst>
                              <p:par>
                                <p:cTn id="10" presetID="23" presetClass="entr" presetSubtype="16" fill="hold" grpId="0" nodeType="afterEffect">
                                  <p:stCondLst>
                                    <p:cond delay="0"/>
                                  </p:stCondLst>
                                  <p:iterate>
                                    <p:tmAbs val="0"/>
                                  </p:iterate>
                                  <p:childTnLst>
                                    <p:set>
                                      <p:cBhvr>
                                        <p:cTn id="11" fill="hold"/>
                                        <p:tgtEl>
                                          <p:spTgt spid="125"/>
                                        </p:tgtEl>
                                        <p:attrNameLst>
                                          <p:attrName>style.visibility</p:attrName>
                                        </p:attrNameLst>
                                      </p:cBhvr>
                                      <p:to>
                                        <p:strVal val="visible"/>
                                      </p:to>
                                    </p:set>
                                    <p:anim calcmode="lin" valueType="num">
                                      <p:cBhvr>
                                        <p:cTn id="12" dur="900" fill="hold"/>
                                        <p:tgtEl>
                                          <p:spTgt spid="125"/>
                                        </p:tgtEl>
                                        <p:attrNameLst>
                                          <p:attrName>ppt_w</p:attrName>
                                        </p:attrNameLst>
                                      </p:cBhvr>
                                      <p:tavLst>
                                        <p:tav tm="0">
                                          <p:val>
                                            <p:fltVal val="0"/>
                                          </p:val>
                                        </p:tav>
                                        <p:tav tm="100000">
                                          <p:val>
                                            <p:strVal val="#ppt_w"/>
                                          </p:val>
                                        </p:tav>
                                      </p:tavLst>
                                    </p:anim>
                                    <p:anim calcmode="lin" valueType="num">
                                      <p:cBhvr>
                                        <p:cTn id="13" dur="900" fill="hold"/>
                                        <p:tgtEl>
                                          <p:spTgt spid="125"/>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iterate>
                                    <p:tmAbs val="0"/>
                                  </p:iterate>
                                  <p:childTnLst>
                                    <p:set>
                                      <p:cBhvr>
                                        <p:cTn id="17" fill="hold"/>
                                        <p:tgtEl>
                                          <p:spTgt spid="127"/>
                                        </p:tgtEl>
                                        <p:attrNameLst>
                                          <p:attrName>style.visibility</p:attrName>
                                        </p:attrNameLst>
                                      </p:cBhvr>
                                      <p:to>
                                        <p:strVal val="visible"/>
                                      </p:to>
                                    </p:set>
                                    <p:animEffect transition="in" filter="wipe(up)">
                                      <p:cBhvr>
                                        <p:cTn id="18" dur="1500"/>
                                        <p:tgtEl>
                                          <p:spTgt spid="127"/>
                                        </p:tgtEl>
                                      </p:cBhvr>
                                    </p:animEffect>
                                  </p:childTnLst>
                                </p:cTn>
                              </p:par>
                            </p:childTnLst>
                          </p:cTn>
                        </p:par>
                        <p:par>
                          <p:cTn id="19" fill="hold">
                            <p:stCondLst>
                              <p:cond delay="1500"/>
                            </p:stCondLst>
                            <p:childTnLst>
                              <p:par>
                                <p:cTn id="20" presetID="23" presetClass="entr" presetSubtype="16" fill="hold" grpId="0" nodeType="afterEffect">
                                  <p:stCondLst>
                                    <p:cond delay="0"/>
                                  </p:stCondLst>
                                  <p:iterate>
                                    <p:tmAbs val="0"/>
                                  </p:iterate>
                                  <p:childTnLst>
                                    <p:set>
                                      <p:cBhvr>
                                        <p:cTn id="21" fill="hold"/>
                                        <p:tgtEl>
                                          <p:spTgt spid="128">
                                            <p:bg/>
                                          </p:spTgt>
                                        </p:tgtEl>
                                        <p:attrNameLst>
                                          <p:attrName>style.visibility</p:attrName>
                                        </p:attrNameLst>
                                      </p:cBhvr>
                                      <p:to>
                                        <p:strVal val="visible"/>
                                      </p:to>
                                    </p:set>
                                    <p:anim calcmode="lin" valueType="num">
                                      <p:cBhvr>
                                        <p:cTn id="22" dur="1000" fill="hold"/>
                                        <p:tgtEl>
                                          <p:spTgt spid="128">
                                            <p:bg/>
                                          </p:spTgt>
                                        </p:tgtEl>
                                        <p:attrNameLst>
                                          <p:attrName>ppt_w</p:attrName>
                                        </p:attrNameLst>
                                      </p:cBhvr>
                                      <p:tavLst>
                                        <p:tav tm="0">
                                          <p:val>
                                            <p:fltVal val="0"/>
                                          </p:val>
                                        </p:tav>
                                        <p:tav tm="100000">
                                          <p:val>
                                            <p:strVal val="#ppt_w"/>
                                          </p:val>
                                        </p:tav>
                                      </p:tavLst>
                                    </p:anim>
                                    <p:anim calcmode="lin" valueType="num">
                                      <p:cBhvr>
                                        <p:cTn id="23" dur="1000" fill="hold"/>
                                        <p:tgtEl>
                                          <p:spTgt spid="128">
                                            <p:bg/>
                                          </p:spTgt>
                                        </p:tgtEl>
                                        <p:attrNameLst>
                                          <p:attrName>ppt_h</p:attrName>
                                        </p:attrNameLst>
                                      </p:cBhvr>
                                      <p:tavLst>
                                        <p:tav tm="0">
                                          <p:val>
                                            <p:fltVal val="0"/>
                                          </p:val>
                                        </p:tav>
                                        <p:tav tm="100000">
                                          <p:val>
                                            <p:strVal val="#ppt_h"/>
                                          </p:val>
                                        </p:tav>
                                      </p:tavLst>
                                    </p:anim>
                                  </p:childTnLst>
                                </p:cTn>
                              </p:par>
                              <p:par>
                                <p:cTn id="24" presetID="23" presetClass="entr" presetSubtype="16" fill="hold" grpId="0" nodeType="withEffect">
                                  <p:stCondLst>
                                    <p:cond delay="0"/>
                                  </p:stCondLst>
                                  <p:iterate>
                                    <p:tmAbs val="0"/>
                                  </p:iterate>
                                  <p:childTnLst>
                                    <p:set>
                                      <p:cBhvr>
                                        <p:cTn id="25" fill="hold"/>
                                        <p:tgtEl>
                                          <p:spTgt spid="128">
                                            <p:txEl>
                                              <p:pRg st="0" end="0"/>
                                            </p:txEl>
                                          </p:spTgt>
                                        </p:tgtEl>
                                        <p:attrNameLst>
                                          <p:attrName>style.visibility</p:attrName>
                                        </p:attrNameLst>
                                      </p:cBhvr>
                                      <p:to>
                                        <p:strVal val="visible"/>
                                      </p:to>
                                    </p:set>
                                    <p:anim calcmode="lin" valueType="num">
                                      <p:cBhvr>
                                        <p:cTn id="26" dur="1000" fill="hold"/>
                                        <p:tgtEl>
                                          <p:spTgt spid="128">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12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0" nodeType="clickEffect">
                                  <p:stCondLst>
                                    <p:cond delay="0"/>
                                  </p:stCondLst>
                                  <p:iterate>
                                    <p:tmAbs val="0"/>
                                  </p:iterate>
                                  <p:childTnLst>
                                    <p:set>
                                      <p:cBhvr>
                                        <p:cTn id="31" fill="hold"/>
                                        <p:tgtEl>
                                          <p:spTgt spid="128">
                                            <p:txEl>
                                              <p:pRg st="1" end="1"/>
                                            </p:txEl>
                                          </p:spTgt>
                                        </p:tgtEl>
                                        <p:attrNameLst>
                                          <p:attrName>style.visibility</p:attrName>
                                        </p:attrNameLst>
                                      </p:cBhvr>
                                      <p:to>
                                        <p:strVal val="visible"/>
                                      </p:to>
                                    </p:set>
                                    <p:anim calcmode="lin" valueType="num">
                                      <p:cBhvr>
                                        <p:cTn id="32" dur="1000" fill="hold"/>
                                        <p:tgtEl>
                                          <p:spTgt spid="128">
                                            <p:txEl>
                                              <p:pRg st="1" end="1"/>
                                            </p:txEl>
                                          </p:spTgt>
                                        </p:tgtEl>
                                        <p:attrNameLst>
                                          <p:attrName>ppt_w</p:attrName>
                                        </p:attrNameLst>
                                      </p:cBhvr>
                                      <p:tavLst>
                                        <p:tav tm="0">
                                          <p:val>
                                            <p:fltVal val="0"/>
                                          </p:val>
                                        </p:tav>
                                        <p:tav tm="100000">
                                          <p:val>
                                            <p:strVal val="#ppt_w"/>
                                          </p:val>
                                        </p:tav>
                                      </p:tavLst>
                                    </p:anim>
                                    <p:anim calcmode="lin" valueType="num">
                                      <p:cBhvr>
                                        <p:cTn id="33" dur="1000" fill="hold"/>
                                        <p:tgtEl>
                                          <p:spTgt spid="12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grpId="0" nodeType="clickEffect">
                                  <p:stCondLst>
                                    <p:cond delay="0"/>
                                  </p:stCondLst>
                                  <p:iterate>
                                    <p:tmAbs val="0"/>
                                  </p:iterate>
                                  <p:childTnLst>
                                    <p:set>
                                      <p:cBhvr>
                                        <p:cTn id="37" fill="hold"/>
                                        <p:tgtEl>
                                          <p:spTgt spid="128">
                                            <p:txEl>
                                              <p:pRg st="2" end="2"/>
                                            </p:txEl>
                                          </p:spTgt>
                                        </p:tgtEl>
                                        <p:attrNameLst>
                                          <p:attrName>style.visibility</p:attrName>
                                        </p:attrNameLst>
                                      </p:cBhvr>
                                      <p:to>
                                        <p:strVal val="visible"/>
                                      </p:to>
                                    </p:set>
                                    <p:anim calcmode="lin" valueType="num">
                                      <p:cBhvr>
                                        <p:cTn id="38" dur="1000" fill="hold"/>
                                        <p:tgtEl>
                                          <p:spTgt spid="128">
                                            <p:txEl>
                                              <p:pRg st="2" end="2"/>
                                            </p:txEl>
                                          </p:spTgt>
                                        </p:tgtEl>
                                        <p:attrNameLst>
                                          <p:attrName>ppt_w</p:attrName>
                                        </p:attrNameLst>
                                      </p:cBhvr>
                                      <p:tavLst>
                                        <p:tav tm="0">
                                          <p:val>
                                            <p:fltVal val="0"/>
                                          </p:val>
                                        </p:tav>
                                        <p:tav tm="100000">
                                          <p:val>
                                            <p:strVal val="#ppt_w"/>
                                          </p:val>
                                        </p:tav>
                                      </p:tavLst>
                                    </p:anim>
                                    <p:anim calcmode="lin" valueType="num">
                                      <p:cBhvr>
                                        <p:cTn id="39" dur="1000" fill="hold"/>
                                        <p:tgtEl>
                                          <p:spTgt spid="128">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grpId="0" nodeType="clickEffect">
                                  <p:stCondLst>
                                    <p:cond delay="0"/>
                                  </p:stCondLst>
                                  <p:iterate>
                                    <p:tmAbs val="0"/>
                                  </p:iterate>
                                  <p:childTnLst>
                                    <p:set>
                                      <p:cBhvr>
                                        <p:cTn id="43" fill="hold"/>
                                        <p:tgtEl>
                                          <p:spTgt spid="128">
                                            <p:txEl>
                                              <p:pRg st="3" end="3"/>
                                            </p:txEl>
                                          </p:spTgt>
                                        </p:tgtEl>
                                        <p:attrNameLst>
                                          <p:attrName>style.visibility</p:attrName>
                                        </p:attrNameLst>
                                      </p:cBhvr>
                                      <p:to>
                                        <p:strVal val="visible"/>
                                      </p:to>
                                    </p:set>
                                    <p:anim calcmode="lin" valueType="num">
                                      <p:cBhvr>
                                        <p:cTn id="44" dur="1000" fill="hold"/>
                                        <p:tgtEl>
                                          <p:spTgt spid="128">
                                            <p:txEl>
                                              <p:pRg st="3" end="3"/>
                                            </p:txEl>
                                          </p:spTgt>
                                        </p:tgtEl>
                                        <p:attrNameLst>
                                          <p:attrName>ppt_w</p:attrName>
                                        </p:attrNameLst>
                                      </p:cBhvr>
                                      <p:tavLst>
                                        <p:tav tm="0">
                                          <p:val>
                                            <p:fltVal val="0"/>
                                          </p:val>
                                        </p:tav>
                                        <p:tav tm="100000">
                                          <p:val>
                                            <p:strVal val="#ppt_w"/>
                                          </p:val>
                                        </p:tav>
                                      </p:tavLst>
                                    </p:anim>
                                    <p:anim calcmode="lin" valueType="num">
                                      <p:cBhvr>
                                        <p:cTn id="45" dur="1000" fill="hold"/>
                                        <p:tgtEl>
                                          <p:spTgt spid="128">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23" presetClass="entr" presetSubtype="16" fill="hold" grpId="0" nodeType="clickEffect">
                                  <p:stCondLst>
                                    <p:cond delay="0"/>
                                  </p:stCondLst>
                                  <p:iterate>
                                    <p:tmAbs val="0"/>
                                  </p:iterate>
                                  <p:childTnLst>
                                    <p:set>
                                      <p:cBhvr>
                                        <p:cTn id="49" fill="hold"/>
                                        <p:tgtEl>
                                          <p:spTgt spid="128">
                                            <p:txEl>
                                              <p:pRg st="4" end="4"/>
                                            </p:txEl>
                                          </p:spTgt>
                                        </p:tgtEl>
                                        <p:attrNameLst>
                                          <p:attrName>style.visibility</p:attrName>
                                        </p:attrNameLst>
                                      </p:cBhvr>
                                      <p:to>
                                        <p:strVal val="visible"/>
                                      </p:to>
                                    </p:set>
                                    <p:anim calcmode="lin" valueType="num">
                                      <p:cBhvr>
                                        <p:cTn id="50" dur="1000" fill="hold"/>
                                        <p:tgtEl>
                                          <p:spTgt spid="128">
                                            <p:txEl>
                                              <p:pRg st="4" end="4"/>
                                            </p:txEl>
                                          </p:spTgt>
                                        </p:tgtEl>
                                        <p:attrNameLst>
                                          <p:attrName>ppt_w</p:attrName>
                                        </p:attrNameLst>
                                      </p:cBhvr>
                                      <p:tavLst>
                                        <p:tav tm="0">
                                          <p:val>
                                            <p:fltVal val="0"/>
                                          </p:val>
                                        </p:tav>
                                        <p:tav tm="100000">
                                          <p:val>
                                            <p:strVal val="#ppt_w"/>
                                          </p:val>
                                        </p:tav>
                                      </p:tavLst>
                                    </p:anim>
                                    <p:anim calcmode="lin" valueType="num">
                                      <p:cBhvr>
                                        <p:cTn id="51" dur="1000" fill="hold"/>
                                        <p:tgtEl>
                                          <p:spTgt spid="128">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advAuto="0"/>
      <p:bldP spid="126" grpId="0" animBg="1" advAuto="0"/>
      <p:bldP spid="127" grpId="0" animBg="1" advAuto="0"/>
      <p:bldP spid="128" grpId="0" build="p" bldLvl="5"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istockphoto-846221968-612x612.jpg" descr="istockphoto-846221968-612x612.jpg"/>
          <p:cNvPicPr>
            <a:picLocks noChangeAspect="1"/>
          </p:cNvPicPr>
          <p:nvPr/>
        </p:nvPicPr>
        <p:blipFill>
          <a:blip r:embed="rId2"/>
          <a:srcRect t="33042" r="50000" b="25049"/>
          <a:stretch>
            <a:fillRect/>
          </a:stretch>
        </p:blipFill>
        <p:spPr>
          <a:xfrm>
            <a:off x="1215647" y="652732"/>
            <a:ext cx="3143533" cy="1390595"/>
          </a:xfrm>
          <a:prstGeom prst="rect">
            <a:avLst/>
          </a:prstGeom>
          <a:ln w="12700">
            <a:miter lim="400000"/>
          </a:ln>
        </p:spPr>
      </p:pic>
      <p:sp>
        <p:nvSpPr>
          <p:cNvPr id="131" name="“Not Under Bondage”…"/>
          <p:cNvSpPr txBox="1">
            <a:spLocks noGrp="1"/>
          </p:cNvSpPr>
          <p:nvPr>
            <p:ph type="ctrTitle"/>
          </p:nvPr>
        </p:nvSpPr>
        <p:spPr>
          <a:xfrm>
            <a:off x="2604253" y="243310"/>
            <a:ext cx="7804548" cy="1518048"/>
          </a:xfrm>
          <a:prstGeom prst="rect">
            <a:avLst/>
          </a:prstGeom>
        </p:spPr>
        <p:txBody>
          <a:bodyPr anchor="t">
            <a:normAutofit fontScale="90000"/>
          </a:bodyPr>
          <a:lstStyle/>
          <a:p>
            <a:pPr defTabSz="340923">
              <a:lnSpc>
                <a:spcPct val="80000"/>
              </a:lnSpc>
              <a:defRPr sz="7553">
                <a:latin typeface="Papyrus"/>
                <a:ea typeface="Papyrus"/>
                <a:cs typeface="Papyrus"/>
                <a:sym typeface="Papyrus"/>
              </a:defRPr>
            </a:pPr>
            <a:r>
              <a:t>“Not Under Bondage”</a:t>
            </a:r>
          </a:p>
          <a:p>
            <a:pPr defTabSz="340923">
              <a:defRPr sz="4399">
                <a:latin typeface="Papyrus"/>
                <a:ea typeface="Papyrus"/>
                <a:cs typeface="Papyrus"/>
                <a:sym typeface="Papyrus"/>
              </a:defRPr>
            </a:pPr>
            <a:r>
              <a:t>1 Corinthians 7:15 </a:t>
            </a:r>
          </a:p>
        </p:txBody>
      </p:sp>
      <p:pic>
        <p:nvPicPr>
          <p:cNvPr id="132" name="Rectangle" descr="Rectangle"/>
          <p:cNvPicPr>
            <a:picLocks/>
          </p:cNvPicPr>
          <p:nvPr/>
        </p:nvPicPr>
        <p:blipFill>
          <a:blip r:embed="rId3"/>
          <a:stretch>
            <a:fillRect/>
          </a:stretch>
        </p:blipFill>
        <p:spPr>
          <a:xfrm>
            <a:off x="1424057" y="1684082"/>
            <a:ext cx="9343886" cy="5316076"/>
          </a:xfrm>
          <a:prstGeom prst="rect">
            <a:avLst/>
          </a:prstGeom>
        </p:spPr>
      </p:pic>
      <p:sp>
        <p:nvSpPr>
          <p:cNvPr id="133" name="Paul is not legislating a new marriage law, but giving inspired application of Christ’s teaching to mixed marriages."/>
          <p:cNvSpPr txBox="1">
            <a:spLocks noGrp="1"/>
          </p:cNvSpPr>
          <p:nvPr>
            <p:ph type="subTitle" sz="quarter" idx="1"/>
          </p:nvPr>
        </p:nvSpPr>
        <p:spPr>
          <a:xfrm>
            <a:off x="1977543" y="1936669"/>
            <a:ext cx="8431258" cy="1374544"/>
          </a:xfrm>
          <a:prstGeom prst="rect">
            <a:avLst/>
          </a:prstGeom>
          <a:effectLst>
            <a:outerShdw blurRad="76200" dist="76200" dir="2485894" rotWithShape="0">
              <a:srgbClr val="000000">
                <a:alpha val="50000"/>
              </a:srgbClr>
            </a:outerShdw>
          </a:effectLst>
        </p:spPr>
        <p:txBody>
          <a:bodyPr>
            <a:normAutofit fontScale="85000" lnSpcReduction="20000"/>
          </a:bodyPr>
          <a:lstStyle>
            <a:lvl1pPr defTabSz="566674">
              <a:spcBef>
                <a:spcPts val="4000"/>
              </a:spcBef>
              <a:defRPr sz="3880">
                <a:solidFill>
                  <a:srgbClr val="FFFFFF"/>
                </a:solidFill>
                <a:latin typeface="Gill Sans"/>
                <a:ea typeface="Gill Sans"/>
                <a:cs typeface="Gill Sans"/>
                <a:sym typeface="Gill Sans"/>
              </a:defRPr>
            </a:lvl1pPr>
          </a:lstStyle>
          <a:p>
            <a:r>
              <a:rPr dirty="0"/>
              <a:t>Paul is not legislating a new marriage law, but giving inspired application of Christ’s teaching to mixed marriages.</a:t>
            </a:r>
          </a:p>
        </p:txBody>
      </p:sp>
      <p:sp>
        <p:nvSpPr>
          <p:cNvPr id="134" name="CHRIST’S MARRIAGE LAW:…"/>
          <p:cNvSpPr txBox="1"/>
          <p:nvPr/>
        </p:nvSpPr>
        <p:spPr>
          <a:xfrm>
            <a:off x="1921718" y="3482059"/>
            <a:ext cx="3972035" cy="3130537"/>
          </a:xfrm>
          <a:prstGeom prst="rect">
            <a:avLst/>
          </a:prstGeom>
          <a:ln w="12700">
            <a:miter lim="400000"/>
          </a:ln>
          <a:effectLst>
            <a:outerShdw blurRad="76200" dist="76200" dir="2485894"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spAutoFit/>
          </a:bodyPr>
          <a:lstStyle/>
          <a:p>
            <a:pPr algn="ctr" defTabSz="410751" hangingPunct="0">
              <a:spcBef>
                <a:spcPts val="1969"/>
              </a:spcBef>
              <a:defRPr sz="3500" b="0">
                <a:solidFill>
                  <a:srgbClr val="FFFFFF"/>
                </a:solidFill>
                <a:latin typeface="Gill Sans"/>
                <a:ea typeface="Gill Sans"/>
                <a:cs typeface="Gill Sans"/>
                <a:sym typeface="Gill Sans"/>
              </a:defRPr>
            </a:pPr>
            <a:r>
              <a:rPr sz="2461" kern="0">
                <a:solidFill>
                  <a:srgbClr val="FFFFFF"/>
                </a:solidFill>
                <a:latin typeface="Gill Sans"/>
                <a:sym typeface="Gill Sans"/>
              </a:rPr>
              <a:t>CHRIST’S MARRIAGE LAW:</a:t>
            </a:r>
          </a:p>
          <a:p>
            <a:pPr marL="312527" indent="-312527" defTabSz="410751" hangingPunct="0">
              <a:spcBef>
                <a:spcPts val="1195"/>
              </a:spcBef>
              <a:buSzPct val="145000"/>
              <a:buFontTx/>
              <a:buChar char="•"/>
              <a:defRPr sz="3500" b="0">
                <a:solidFill>
                  <a:srgbClr val="FFFFFF"/>
                </a:solidFill>
                <a:latin typeface="Gill Sans"/>
                <a:ea typeface="Gill Sans"/>
                <a:cs typeface="Gill Sans"/>
                <a:sym typeface="Gill Sans"/>
              </a:defRPr>
            </a:pPr>
            <a:r>
              <a:rPr sz="2461" kern="0">
                <a:solidFill>
                  <a:srgbClr val="FFFFFF"/>
                </a:solidFill>
                <a:latin typeface="Gill Sans"/>
                <a:sym typeface="Gill Sans"/>
              </a:rPr>
              <a:t>“not to depart/divorce” </a:t>
            </a:r>
            <a:r>
              <a:rPr sz="2109" kern="0">
                <a:solidFill>
                  <a:srgbClr val="00A2FF">
                    <a:lumOff val="16847"/>
                  </a:srgbClr>
                </a:solidFill>
                <a:latin typeface="Gill Sans"/>
                <a:sym typeface="Gill Sans"/>
              </a:rPr>
              <a:t>(vv.10-11)</a:t>
            </a:r>
          </a:p>
          <a:p>
            <a:pPr marL="312527" indent="-312527" defTabSz="410751" hangingPunct="0">
              <a:spcBef>
                <a:spcPts val="1195"/>
              </a:spcBef>
              <a:buSzPct val="145000"/>
              <a:buFontTx/>
              <a:buChar char="•"/>
              <a:defRPr sz="3500" b="0">
                <a:solidFill>
                  <a:srgbClr val="FFFFFF"/>
                </a:solidFill>
                <a:latin typeface="Gill Sans"/>
                <a:ea typeface="Gill Sans"/>
                <a:cs typeface="Gill Sans"/>
                <a:sym typeface="Gill Sans"/>
              </a:defRPr>
            </a:pPr>
            <a:r>
              <a:rPr sz="2461" kern="0">
                <a:solidFill>
                  <a:srgbClr val="FFFFFF"/>
                </a:solidFill>
                <a:latin typeface="Gill Sans"/>
                <a:sym typeface="Gill Sans"/>
              </a:rPr>
              <a:t>If divorced, still possible to serve the Lord. </a:t>
            </a:r>
          </a:p>
          <a:p>
            <a:pPr marL="312527" indent="-312527" defTabSz="410751" hangingPunct="0">
              <a:spcBef>
                <a:spcPts val="1195"/>
              </a:spcBef>
              <a:buSzPct val="145000"/>
              <a:buFontTx/>
              <a:buChar char="•"/>
              <a:defRPr sz="3500" b="0">
                <a:solidFill>
                  <a:srgbClr val="FFFFFF"/>
                </a:solidFill>
                <a:latin typeface="Gill Sans"/>
                <a:ea typeface="Gill Sans"/>
                <a:cs typeface="Gill Sans"/>
                <a:sym typeface="Gill Sans"/>
              </a:defRPr>
            </a:pPr>
            <a:r>
              <a:rPr sz="2461" kern="0">
                <a:solidFill>
                  <a:srgbClr val="FFFFFF"/>
                </a:solidFill>
                <a:latin typeface="Gill Sans"/>
                <a:sym typeface="Gill Sans"/>
              </a:rPr>
              <a:t>“remain unmarried or be reconciled” </a:t>
            </a:r>
            <a:r>
              <a:rPr sz="2109" kern="0">
                <a:solidFill>
                  <a:srgbClr val="00A2FF">
                    <a:lumOff val="16847"/>
                  </a:srgbClr>
                </a:solidFill>
                <a:latin typeface="Gill Sans"/>
                <a:sym typeface="Gill Sans"/>
              </a:rPr>
              <a:t>(v.11)</a:t>
            </a:r>
          </a:p>
        </p:txBody>
      </p:sp>
      <p:pic>
        <p:nvPicPr>
          <p:cNvPr id="135" name="Line" descr="Line"/>
          <p:cNvPicPr>
            <a:picLocks/>
          </p:cNvPicPr>
          <p:nvPr/>
        </p:nvPicPr>
        <p:blipFill>
          <a:blip r:embed="rId4"/>
          <a:stretch>
            <a:fillRect/>
          </a:stretch>
        </p:blipFill>
        <p:spPr>
          <a:xfrm rot="5400000">
            <a:off x="4421684" y="4887302"/>
            <a:ext cx="3348634" cy="62509"/>
          </a:xfrm>
          <a:prstGeom prst="rect">
            <a:avLst/>
          </a:prstGeom>
          <a:effectLst>
            <a:outerShdw blurRad="76200" dist="76200" dir="2485894" rotWithShape="0">
              <a:srgbClr val="000000">
                <a:alpha val="50000"/>
              </a:srgbClr>
            </a:outerShdw>
          </a:effectLst>
        </p:spPr>
      </p:pic>
      <p:sp>
        <p:nvSpPr>
          <p:cNvPr id="136" name="PAUL’S APPLICATION:…"/>
          <p:cNvSpPr txBox="1"/>
          <p:nvPr/>
        </p:nvSpPr>
        <p:spPr>
          <a:xfrm>
            <a:off x="6298247" y="3482059"/>
            <a:ext cx="4110554" cy="3254802"/>
          </a:xfrm>
          <a:prstGeom prst="rect">
            <a:avLst/>
          </a:prstGeom>
          <a:ln w="12700">
            <a:miter lim="400000"/>
          </a:ln>
          <a:effectLst>
            <a:outerShdw blurRad="76200" dist="76200" dir="2485894"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spAutoFit/>
          </a:bodyPr>
          <a:lstStyle/>
          <a:p>
            <a:pPr algn="ctr" defTabSz="410751" hangingPunct="0">
              <a:spcBef>
                <a:spcPts val="1969"/>
              </a:spcBef>
              <a:defRPr sz="3500" b="0">
                <a:solidFill>
                  <a:srgbClr val="FFFFFF"/>
                </a:solidFill>
                <a:latin typeface="Gill Sans"/>
                <a:ea typeface="Gill Sans"/>
                <a:cs typeface="Gill Sans"/>
                <a:sym typeface="Gill Sans"/>
              </a:defRPr>
            </a:pPr>
            <a:r>
              <a:rPr sz="2461" kern="0">
                <a:solidFill>
                  <a:srgbClr val="FFFFFF"/>
                </a:solidFill>
                <a:latin typeface="Gill Sans"/>
                <a:sym typeface="Gill Sans"/>
              </a:rPr>
              <a:t>PAUL’S APPLICATION:</a:t>
            </a:r>
          </a:p>
          <a:p>
            <a:pPr marL="312527" indent="-312527" defTabSz="410751" hangingPunct="0">
              <a:spcBef>
                <a:spcPts val="4289"/>
              </a:spcBef>
              <a:buSzPct val="145000"/>
              <a:buFontTx/>
              <a:buChar char="•"/>
              <a:defRPr sz="3500" b="0">
                <a:solidFill>
                  <a:srgbClr val="FFFFFF"/>
                </a:solidFill>
                <a:latin typeface="Gill Sans"/>
                <a:ea typeface="Gill Sans"/>
                <a:cs typeface="Gill Sans"/>
                <a:sym typeface="Gill Sans"/>
              </a:defRPr>
            </a:pPr>
            <a:r>
              <a:rPr sz="2461" kern="0">
                <a:solidFill>
                  <a:srgbClr val="FFFFFF"/>
                </a:solidFill>
                <a:latin typeface="Gill Sans"/>
                <a:sym typeface="Gill Sans"/>
              </a:rPr>
              <a:t>“not divorce” </a:t>
            </a:r>
            <a:r>
              <a:rPr sz="2109" kern="0">
                <a:solidFill>
                  <a:srgbClr val="00A2FF">
                    <a:lumOff val="16847"/>
                  </a:srgbClr>
                </a:solidFill>
                <a:latin typeface="Gill Sans"/>
                <a:sym typeface="Gill Sans"/>
              </a:rPr>
              <a:t>(vv.12-13)</a:t>
            </a:r>
          </a:p>
          <a:p>
            <a:pPr marL="312527" indent="-312527" defTabSz="410751" hangingPunct="0">
              <a:spcBef>
                <a:spcPts val="1617"/>
              </a:spcBef>
              <a:buSzPct val="145000"/>
              <a:buFontTx/>
              <a:buChar char="•"/>
              <a:defRPr sz="3500" b="0">
                <a:solidFill>
                  <a:srgbClr val="FFFFFF"/>
                </a:solidFill>
                <a:latin typeface="Gill Sans"/>
                <a:ea typeface="Gill Sans"/>
                <a:cs typeface="Gill Sans"/>
                <a:sym typeface="Gill Sans"/>
              </a:defRPr>
            </a:pPr>
            <a:r>
              <a:rPr sz="2461" kern="0">
                <a:solidFill>
                  <a:srgbClr val="FFFFFF"/>
                </a:solidFill>
                <a:latin typeface="Gill Sans"/>
                <a:sym typeface="Gill Sans"/>
              </a:rPr>
              <a:t>If divorced, still possible to serve the Lord.</a:t>
            </a:r>
          </a:p>
          <a:p>
            <a:pPr marL="312527" indent="-312527" defTabSz="410751" hangingPunct="0">
              <a:spcBef>
                <a:spcPts val="1195"/>
              </a:spcBef>
              <a:buSzPct val="145000"/>
              <a:buFontTx/>
              <a:buChar char="•"/>
              <a:defRPr sz="3500" b="0">
                <a:solidFill>
                  <a:srgbClr val="FFFFFF"/>
                </a:solidFill>
                <a:latin typeface="Gill Sans"/>
                <a:ea typeface="Gill Sans"/>
                <a:cs typeface="Gill Sans"/>
                <a:sym typeface="Gill Sans"/>
              </a:defRPr>
            </a:pPr>
            <a:r>
              <a:rPr sz="2461" kern="0">
                <a:solidFill>
                  <a:srgbClr val="FFFFFF"/>
                </a:solidFill>
                <a:latin typeface="Gill Sans"/>
                <a:sym typeface="Gill Sans"/>
              </a:rPr>
              <a:t>Not “under bondage” but called to “peace” </a:t>
            </a:r>
            <a:r>
              <a:rPr sz="2109" kern="0">
                <a:solidFill>
                  <a:srgbClr val="00A2FF">
                    <a:lumOff val="16847"/>
                  </a:srgbClr>
                </a:solidFill>
                <a:latin typeface="Gill Sans"/>
                <a:sym typeface="Gill Sans"/>
              </a:rPr>
              <a:t>(v.15)</a:t>
            </a:r>
          </a:p>
        </p:txBody>
      </p:sp>
      <p:pic>
        <p:nvPicPr>
          <p:cNvPr id="137" name="Line" descr="Line"/>
          <p:cNvPicPr>
            <a:picLocks/>
          </p:cNvPicPr>
          <p:nvPr/>
        </p:nvPicPr>
        <p:blipFill>
          <a:blip r:embed="rId5"/>
          <a:stretch>
            <a:fillRect/>
          </a:stretch>
        </p:blipFill>
        <p:spPr>
          <a:xfrm>
            <a:off x="1912788" y="3244239"/>
            <a:ext cx="8504942" cy="62509"/>
          </a:xfrm>
          <a:prstGeom prst="rect">
            <a:avLst/>
          </a:prstGeom>
          <a:effectLst>
            <a:outerShdw blurRad="76200" dist="76200" dir="2485894" rotWithShape="0">
              <a:srgbClr val="000000">
                <a:alpha val="5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p:tmAbs val="0"/>
                                  </p:iterate>
                                  <p:childTnLst>
                                    <p:set>
                                      <p:cBhvr>
                                        <p:cTn id="6" fill="hold"/>
                                        <p:tgtEl>
                                          <p:spTgt spid="133"/>
                                        </p:tgtEl>
                                        <p:attrNameLst>
                                          <p:attrName>style.visibility</p:attrName>
                                        </p:attrNameLst>
                                      </p:cBhvr>
                                      <p:to>
                                        <p:strVal val="visible"/>
                                      </p:to>
                                    </p:set>
                                    <p:anim calcmode="lin" valueType="num">
                                      <p:cBhvr>
                                        <p:cTn id="7" dur="900" fill="hold"/>
                                        <p:tgtEl>
                                          <p:spTgt spid="133"/>
                                        </p:tgtEl>
                                        <p:attrNameLst>
                                          <p:attrName>ppt_w</p:attrName>
                                        </p:attrNameLst>
                                      </p:cBhvr>
                                      <p:tavLst>
                                        <p:tav tm="0">
                                          <p:val>
                                            <p:fltVal val="0"/>
                                          </p:val>
                                        </p:tav>
                                        <p:tav tm="100000">
                                          <p:val>
                                            <p:strVal val="#ppt_w"/>
                                          </p:val>
                                        </p:tav>
                                      </p:tavLst>
                                    </p:anim>
                                    <p:anim calcmode="lin" valueType="num">
                                      <p:cBhvr>
                                        <p:cTn id="8" dur="900" fill="hold"/>
                                        <p:tgtEl>
                                          <p:spTgt spid="13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fill="hold" grpId="0" nodeType="clickEffect">
                                  <p:stCondLst>
                                    <p:cond delay="0"/>
                                  </p:stCondLst>
                                  <p:iterate>
                                    <p:tmAbs val="0"/>
                                  </p:iterate>
                                  <p:childTnLst>
                                    <p:set>
                                      <p:cBhvr>
                                        <p:cTn id="12" fill="hold"/>
                                        <p:tgtEl>
                                          <p:spTgt spid="137"/>
                                        </p:tgtEl>
                                        <p:attrNameLst>
                                          <p:attrName>style.visibility</p:attrName>
                                        </p:attrNameLst>
                                      </p:cBhvr>
                                      <p:to>
                                        <p:strVal val="visible"/>
                                      </p:to>
                                    </p:set>
                                    <p:animEffect transition="in" filter="dissolve">
                                      <p:cBhvr>
                                        <p:cTn id="13" dur="1000"/>
                                        <p:tgtEl>
                                          <p:spTgt spid="137"/>
                                        </p:tgtEl>
                                      </p:cBhvr>
                                    </p:animEffect>
                                  </p:childTnLst>
                                </p:cTn>
                              </p:par>
                            </p:childTnLst>
                          </p:cTn>
                        </p:par>
                        <p:par>
                          <p:cTn id="14" fill="hold">
                            <p:stCondLst>
                              <p:cond delay="1000"/>
                            </p:stCondLst>
                            <p:childTnLst>
                              <p:par>
                                <p:cTn id="15" presetID="9" presetClass="entr" fill="hold" grpId="0" nodeType="afterEffect">
                                  <p:stCondLst>
                                    <p:cond delay="0"/>
                                  </p:stCondLst>
                                  <p:iterate>
                                    <p:tmAbs val="0"/>
                                  </p:iterate>
                                  <p:childTnLst>
                                    <p:set>
                                      <p:cBhvr>
                                        <p:cTn id="16" fill="hold"/>
                                        <p:tgtEl>
                                          <p:spTgt spid="135"/>
                                        </p:tgtEl>
                                        <p:attrNameLst>
                                          <p:attrName>style.visibility</p:attrName>
                                        </p:attrNameLst>
                                      </p:cBhvr>
                                      <p:to>
                                        <p:strVal val="visible"/>
                                      </p:to>
                                    </p:set>
                                    <p:animEffect transition="in" filter="dissolve">
                                      <p:cBhvr>
                                        <p:cTn id="17" dur="1000"/>
                                        <p:tgtEl>
                                          <p:spTgt spid="135"/>
                                        </p:tgtEl>
                                      </p:cBhvr>
                                    </p:animEffect>
                                  </p:childTnLst>
                                </p:cTn>
                              </p:par>
                            </p:childTnLst>
                          </p:cTn>
                        </p:par>
                        <p:par>
                          <p:cTn id="18" fill="hold">
                            <p:stCondLst>
                              <p:cond delay="2000"/>
                            </p:stCondLst>
                            <p:childTnLst>
                              <p:par>
                                <p:cTn id="19" presetID="23" presetClass="entr" presetSubtype="16" fill="hold" grpId="0" nodeType="afterEffect">
                                  <p:stCondLst>
                                    <p:cond delay="0"/>
                                  </p:stCondLst>
                                  <p:iterate>
                                    <p:tmAbs val="0"/>
                                  </p:iterate>
                                  <p:childTnLst>
                                    <p:set>
                                      <p:cBhvr>
                                        <p:cTn id="20" fill="hold"/>
                                        <p:tgtEl>
                                          <p:spTgt spid="134">
                                            <p:bg/>
                                          </p:spTgt>
                                        </p:tgtEl>
                                        <p:attrNameLst>
                                          <p:attrName>style.visibility</p:attrName>
                                        </p:attrNameLst>
                                      </p:cBhvr>
                                      <p:to>
                                        <p:strVal val="visible"/>
                                      </p:to>
                                    </p:set>
                                    <p:anim calcmode="lin" valueType="num">
                                      <p:cBhvr>
                                        <p:cTn id="21" dur="1000" fill="hold"/>
                                        <p:tgtEl>
                                          <p:spTgt spid="134">
                                            <p:bg/>
                                          </p:spTgt>
                                        </p:tgtEl>
                                        <p:attrNameLst>
                                          <p:attrName>ppt_w</p:attrName>
                                        </p:attrNameLst>
                                      </p:cBhvr>
                                      <p:tavLst>
                                        <p:tav tm="0">
                                          <p:val>
                                            <p:fltVal val="0"/>
                                          </p:val>
                                        </p:tav>
                                        <p:tav tm="100000">
                                          <p:val>
                                            <p:strVal val="#ppt_w"/>
                                          </p:val>
                                        </p:tav>
                                      </p:tavLst>
                                    </p:anim>
                                    <p:anim calcmode="lin" valueType="num">
                                      <p:cBhvr>
                                        <p:cTn id="22" dur="1000" fill="hold"/>
                                        <p:tgtEl>
                                          <p:spTgt spid="134">
                                            <p:bg/>
                                          </p:spTgt>
                                        </p:tgtEl>
                                        <p:attrNameLst>
                                          <p:attrName>ppt_h</p:attrName>
                                        </p:attrNameLst>
                                      </p:cBhvr>
                                      <p:tavLst>
                                        <p:tav tm="0">
                                          <p:val>
                                            <p:fltVal val="0"/>
                                          </p:val>
                                        </p:tav>
                                        <p:tav tm="100000">
                                          <p:val>
                                            <p:strVal val="#ppt_h"/>
                                          </p:val>
                                        </p:tav>
                                      </p:tavLst>
                                    </p:anim>
                                  </p:childTnLst>
                                </p:cTn>
                              </p:par>
                            </p:childTnLst>
                          </p:cTn>
                        </p:par>
                        <p:par>
                          <p:cTn id="23" fill="hold">
                            <p:stCondLst>
                              <p:cond delay="3000"/>
                            </p:stCondLst>
                            <p:childTnLst>
                              <p:par>
                                <p:cTn id="24" presetID="23" presetClass="entr" presetSubtype="16" fill="hold" grpId="0" nodeType="afterEffect">
                                  <p:stCondLst>
                                    <p:cond delay="0"/>
                                  </p:stCondLst>
                                  <p:iterate>
                                    <p:tmAbs val="0"/>
                                  </p:iterate>
                                  <p:childTnLst>
                                    <p:set>
                                      <p:cBhvr>
                                        <p:cTn id="25" fill="hold"/>
                                        <p:tgtEl>
                                          <p:spTgt spid="134">
                                            <p:txEl>
                                              <p:pRg st="0" end="0"/>
                                            </p:txEl>
                                          </p:spTgt>
                                        </p:tgtEl>
                                        <p:attrNameLst>
                                          <p:attrName>style.visibility</p:attrName>
                                        </p:attrNameLst>
                                      </p:cBhvr>
                                      <p:to>
                                        <p:strVal val="visible"/>
                                      </p:to>
                                    </p:set>
                                    <p:anim calcmode="lin" valueType="num">
                                      <p:cBhvr>
                                        <p:cTn id="26" dur="1000" fill="hold"/>
                                        <p:tgtEl>
                                          <p:spTgt spid="134">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134">
                                            <p:txEl>
                                              <p:pRg st="0" end="0"/>
                                            </p:txEl>
                                          </p:spTgt>
                                        </p:tgtEl>
                                        <p:attrNameLst>
                                          <p:attrName>ppt_h</p:attrName>
                                        </p:attrNameLst>
                                      </p:cBhvr>
                                      <p:tavLst>
                                        <p:tav tm="0">
                                          <p:val>
                                            <p:fltVal val="0"/>
                                          </p:val>
                                        </p:tav>
                                        <p:tav tm="100000">
                                          <p:val>
                                            <p:strVal val="#ppt_h"/>
                                          </p:val>
                                        </p:tav>
                                      </p:tavLst>
                                    </p:anim>
                                  </p:childTnLst>
                                </p:cTn>
                              </p:par>
                            </p:childTnLst>
                          </p:cTn>
                        </p:par>
                        <p:par>
                          <p:cTn id="28" fill="hold">
                            <p:stCondLst>
                              <p:cond delay="4000"/>
                            </p:stCondLst>
                            <p:childTnLst>
                              <p:par>
                                <p:cTn id="29" presetID="23" presetClass="entr" presetSubtype="16" fill="hold" grpId="0" nodeType="afterEffect">
                                  <p:stCondLst>
                                    <p:cond delay="0"/>
                                  </p:stCondLst>
                                  <p:iterate>
                                    <p:tmAbs val="0"/>
                                  </p:iterate>
                                  <p:childTnLst>
                                    <p:set>
                                      <p:cBhvr>
                                        <p:cTn id="30" fill="hold"/>
                                        <p:tgtEl>
                                          <p:spTgt spid="134">
                                            <p:txEl>
                                              <p:pRg st="1" end="1"/>
                                            </p:txEl>
                                          </p:spTgt>
                                        </p:tgtEl>
                                        <p:attrNameLst>
                                          <p:attrName>style.visibility</p:attrName>
                                        </p:attrNameLst>
                                      </p:cBhvr>
                                      <p:to>
                                        <p:strVal val="visible"/>
                                      </p:to>
                                    </p:set>
                                    <p:anim calcmode="lin" valueType="num">
                                      <p:cBhvr>
                                        <p:cTn id="31" dur="1000" fill="hold"/>
                                        <p:tgtEl>
                                          <p:spTgt spid="134">
                                            <p:txEl>
                                              <p:pRg st="1" end="1"/>
                                            </p:txEl>
                                          </p:spTgt>
                                        </p:tgtEl>
                                        <p:attrNameLst>
                                          <p:attrName>ppt_w</p:attrName>
                                        </p:attrNameLst>
                                      </p:cBhvr>
                                      <p:tavLst>
                                        <p:tav tm="0">
                                          <p:val>
                                            <p:fltVal val="0"/>
                                          </p:val>
                                        </p:tav>
                                        <p:tav tm="100000">
                                          <p:val>
                                            <p:strVal val="#ppt_w"/>
                                          </p:val>
                                        </p:tav>
                                      </p:tavLst>
                                    </p:anim>
                                    <p:anim calcmode="lin" valueType="num">
                                      <p:cBhvr>
                                        <p:cTn id="32" dur="1000" fill="hold"/>
                                        <p:tgtEl>
                                          <p:spTgt spid="13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iterate>
                                    <p:tmAbs val="0"/>
                                  </p:iterate>
                                  <p:childTnLst>
                                    <p:set>
                                      <p:cBhvr>
                                        <p:cTn id="36" fill="hold"/>
                                        <p:tgtEl>
                                          <p:spTgt spid="136">
                                            <p:bg/>
                                          </p:spTgt>
                                        </p:tgtEl>
                                        <p:attrNameLst>
                                          <p:attrName>style.visibility</p:attrName>
                                        </p:attrNameLst>
                                      </p:cBhvr>
                                      <p:to>
                                        <p:strVal val="visible"/>
                                      </p:to>
                                    </p:set>
                                    <p:anim calcmode="lin" valueType="num">
                                      <p:cBhvr>
                                        <p:cTn id="37" dur="1000" fill="hold"/>
                                        <p:tgtEl>
                                          <p:spTgt spid="136">
                                            <p:bg/>
                                          </p:spTgt>
                                        </p:tgtEl>
                                        <p:attrNameLst>
                                          <p:attrName>ppt_w</p:attrName>
                                        </p:attrNameLst>
                                      </p:cBhvr>
                                      <p:tavLst>
                                        <p:tav tm="0">
                                          <p:val>
                                            <p:fltVal val="0"/>
                                          </p:val>
                                        </p:tav>
                                        <p:tav tm="100000">
                                          <p:val>
                                            <p:strVal val="#ppt_w"/>
                                          </p:val>
                                        </p:tav>
                                      </p:tavLst>
                                    </p:anim>
                                    <p:anim calcmode="lin" valueType="num">
                                      <p:cBhvr>
                                        <p:cTn id="38" dur="1000" fill="hold"/>
                                        <p:tgtEl>
                                          <p:spTgt spid="136">
                                            <p:bg/>
                                          </p:spTgt>
                                        </p:tgtEl>
                                        <p:attrNameLst>
                                          <p:attrName>ppt_h</p:attrName>
                                        </p:attrNameLst>
                                      </p:cBhvr>
                                      <p:tavLst>
                                        <p:tav tm="0">
                                          <p:val>
                                            <p:fltVal val="0"/>
                                          </p:val>
                                        </p:tav>
                                        <p:tav tm="100000">
                                          <p:val>
                                            <p:strVal val="#ppt_h"/>
                                          </p:val>
                                        </p:tav>
                                      </p:tavLst>
                                    </p:anim>
                                  </p:childTnLst>
                                </p:cTn>
                              </p:par>
                            </p:childTnLst>
                          </p:cTn>
                        </p:par>
                        <p:par>
                          <p:cTn id="39" fill="hold">
                            <p:stCondLst>
                              <p:cond delay="1000"/>
                            </p:stCondLst>
                            <p:childTnLst>
                              <p:par>
                                <p:cTn id="40" presetID="23" presetClass="entr" presetSubtype="16" fill="hold" grpId="0" nodeType="afterEffect">
                                  <p:stCondLst>
                                    <p:cond delay="0"/>
                                  </p:stCondLst>
                                  <p:iterate>
                                    <p:tmAbs val="0"/>
                                  </p:iterate>
                                  <p:childTnLst>
                                    <p:set>
                                      <p:cBhvr>
                                        <p:cTn id="41" fill="hold"/>
                                        <p:tgtEl>
                                          <p:spTgt spid="136">
                                            <p:txEl>
                                              <p:pRg st="0" end="0"/>
                                            </p:txEl>
                                          </p:spTgt>
                                        </p:tgtEl>
                                        <p:attrNameLst>
                                          <p:attrName>style.visibility</p:attrName>
                                        </p:attrNameLst>
                                      </p:cBhvr>
                                      <p:to>
                                        <p:strVal val="visible"/>
                                      </p:to>
                                    </p:set>
                                    <p:anim calcmode="lin" valueType="num">
                                      <p:cBhvr>
                                        <p:cTn id="42" dur="1000" fill="hold"/>
                                        <p:tgtEl>
                                          <p:spTgt spid="136">
                                            <p:txEl>
                                              <p:pRg st="0" end="0"/>
                                            </p:txEl>
                                          </p:spTgt>
                                        </p:tgtEl>
                                        <p:attrNameLst>
                                          <p:attrName>ppt_w</p:attrName>
                                        </p:attrNameLst>
                                      </p:cBhvr>
                                      <p:tavLst>
                                        <p:tav tm="0">
                                          <p:val>
                                            <p:fltVal val="0"/>
                                          </p:val>
                                        </p:tav>
                                        <p:tav tm="100000">
                                          <p:val>
                                            <p:strVal val="#ppt_w"/>
                                          </p:val>
                                        </p:tav>
                                      </p:tavLst>
                                    </p:anim>
                                    <p:anim calcmode="lin" valueType="num">
                                      <p:cBhvr>
                                        <p:cTn id="43" dur="1000" fill="hold"/>
                                        <p:tgtEl>
                                          <p:spTgt spid="136">
                                            <p:txEl>
                                              <p:pRg st="0" end="0"/>
                                            </p:txEl>
                                          </p:spTgt>
                                        </p:tgtEl>
                                        <p:attrNameLst>
                                          <p:attrName>ppt_h</p:attrName>
                                        </p:attrNameLst>
                                      </p:cBhvr>
                                      <p:tavLst>
                                        <p:tav tm="0">
                                          <p:val>
                                            <p:fltVal val="0"/>
                                          </p:val>
                                        </p:tav>
                                        <p:tav tm="100000">
                                          <p:val>
                                            <p:strVal val="#ppt_h"/>
                                          </p:val>
                                        </p:tav>
                                      </p:tavLst>
                                    </p:anim>
                                  </p:childTnLst>
                                </p:cTn>
                              </p:par>
                            </p:childTnLst>
                          </p:cTn>
                        </p:par>
                        <p:par>
                          <p:cTn id="44" fill="hold">
                            <p:stCondLst>
                              <p:cond delay="2000"/>
                            </p:stCondLst>
                            <p:childTnLst>
                              <p:par>
                                <p:cTn id="45" presetID="23" presetClass="entr" presetSubtype="16" fill="hold" grpId="0" nodeType="afterEffect">
                                  <p:stCondLst>
                                    <p:cond delay="0"/>
                                  </p:stCondLst>
                                  <p:iterate>
                                    <p:tmAbs val="0"/>
                                  </p:iterate>
                                  <p:childTnLst>
                                    <p:set>
                                      <p:cBhvr>
                                        <p:cTn id="46" fill="hold"/>
                                        <p:tgtEl>
                                          <p:spTgt spid="136">
                                            <p:txEl>
                                              <p:pRg st="1" end="1"/>
                                            </p:txEl>
                                          </p:spTgt>
                                        </p:tgtEl>
                                        <p:attrNameLst>
                                          <p:attrName>style.visibility</p:attrName>
                                        </p:attrNameLst>
                                      </p:cBhvr>
                                      <p:to>
                                        <p:strVal val="visible"/>
                                      </p:to>
                                    </p:set>
                                    <p:anim calcmode="lin" valueType="num">
                                      <p:cBhvr>
                                        <p:cTn id="47" dur="1000" fill="hold"/>
                                        <p:tgtEl>
                                          <p:spTgt spid="136">
                                            <p:txEl>
                                              <p:pRg st="1" end="1"/>
                                            </p:txEl>
                                          </p:spTgt>
                                        </p:tgtEl>
                                        <p:attrNameLst>
                                          <p:attrName>ppt_w</p:attrName>
                                        </p:attrNameLst>
                                      </p:cBhvr>
                                      <p:tavLst>
                                        <p:tav tm="0">
                                          <p:val>
                                            <p:fltVal val="0"/>
                                          </p:val>
                                        </p:tav>
                                        <p:tav tm="100000">
                                          <p:val>
                                            <p:strVal val="#ppt_w"/>
                                          </p:val>
                                        </p:tav>
                                      </p:tavLst>
                                    </p:anim>
                                    <p:anim calcmode="lin" valueType="num">
                                      <p:cBhvr>
                                        <p:cTn id="48" dur="1000" fill="hold"/>
                                        <p:tgtEl>
                                          <p:spTgt spid="136">
                                            <p:txEl>
                                              <p:pRg st="1" end="1"/>
                                            </p:txEl>
                                          </p:spTgt>
                                        </p:tgtEl>
                                        <p:attrNameLst>
                                          <p:attrName>ppt_h</p:attrName>
                                        </p:attrNameLst>
                                      </p:cBhvr>
                                      <p:tavLst>
                                        <p:tav tm="0">
                                          <p:val>
                                            <p:fltVal val="0"/>
                                          </p:val>
                                        </p:tav>
                                        <p:tav tm="100000">
                                          <p:val>
                                            <p:strVal val="#ppt_h"/>
                                          </p:val>
                                        </p:tav>
                                      </p:tavLst>
                                    </p:anim>
                                  </p:childTnLst>
                                </p:cTn>
                              </p:par>
                            </p:childTnLst>
                          </p:cTn>
                        </p:par>
                        <p:par>
                          <p:cTn id="49" fill="hold">
                            <p:stCondLst>
                              <p:cond delay="3000"/>
                            </p:stCondLst>
                            <p:childTnLst>
                              <p:par>
                                <p:cTn id="50" presetID="23" presetClass="entr" presetSubtype="16" fill="hold" grpId="0" nodeType="afterEffect">
                                  <p:stCondLst>
                                    <p:cond delay="0"/>
                                  </p:stCondLst>
                                  <p:iterate>
                                    <p:tmAbs val="0"/>
                                  </p:iterate>
                                  <p:childTnLst>
                                    <p:set>
                                      <p:cBhvr>
                                        <p:cTn id="51" fill="hold"/>
                                        <p:tgtEl>
                                          <p:spTgt spid="134">
                                            <p:txEl>
                                              <p:pRg st="2" end="2"/>
                                            </p:txEl>
                                          </p:spTgt>
                                        </p:tgtEl>
                                        <p:attrNameLst>
                                          <p:attrName>style.visibility</p:attrName>
                                        </p:attrNameLst>
                                      </p:cBhvr>
                                      <p:to>
                                        <p:strVal val="visible"/>
                                      </p:to>
                                    </p:set>
                                    <p:anim calcmode="lin" valueType="num">
                                      <p:cBhvr>
                                        <p:cTn id="52" dur="1000" fill="hold"/>
                                        <p:tgtEl>
                                          <p:spTgt spid="134">
                                            <p:txEl>
                                              <p:pRg st="2" end="2"/>
                                            </p:txEl>
                                          </p:spTgt>
                                        </p:tgtEl>
                                        <p:attrNameLst>
                                          <p:attrName>ppt_w</p:attrName>
                                        </p:attrNameLst>
                                      </p:cBhvr>
                                      <p:tavLst>
                                        <p:tav tm="0">
                                          <p:val>
                                            <p:fltVal val="0"/>
                                          </p:val>
                                        </p:tav>
                                        <p:tav tm="100000">
                                          <p:val>
                                            <p:strVal val="#ppt_w"/>
                                          </p:val>
                                        </p:tav>
                                      </p:tavLst>
                                    </p:anim>
                                    <p:anim calcmode="lin" valueType="num">
                                      <p:cBhvr>
                                        <p:cTn id="53" dur="1000" fill="hold"/>
                                        <p:tgtEl>
                                          <p:spTgt spid="134">
                                            <p:txEl>
                                              <p:pRg st="2" end="2"/>
                                            </p:txEl>
                                          </p:spTgt>
                                        </p:tgtEl>
                                        <p:attrNameLst>
                                          <p:attrName>ppt_h</p:attrName>
                                        </p:attrNameLst>
                                      </p:cBhvr>
                                      <p:tavLst>
                                        <p:tav tm="0">
                                          <p:val>
                                            <p:fltVal val="0"/>
                                          </p:val>
                                        </p:tav>
                                        <p:tav tm="100000">
                                          <p:val>
                                            <p:strVal val="#ppt_h"/>
                                          </p:val>
                                        </p:tav>
                                      </p:tavLst>
                                    </p:anim>
                                  </p:childTnLst>
                                </p:cTn>
                              </p:par>
                            </p:childTnLst>
                          </p:cTn>
                        </p:par>
                        <p:par>
                          <p:cTn id="54" fill="hold">
                            <p:stCondLst>
                              <p:cond delay="4000"/>
                            </p:stCondLst>
                            <p:childTnLst>
                              <p:par>
                                <p:cTn id="55" presetID="23" presetClass="entr" presetSubtype="16" fill="hold" grpId="0" nodeType="afterEffect">
                                  <p:stCondLst>
                                    <p:cond delay="0"/>
                                  </p:stCondLst>
                                  <p:iterate>
                                    <p:tmAbs val="0"/>
                                  </p:iterate>
                                  <p:childTnLst>
                                    <p:set>
                                      <p:cBhvr>
                                        <p:cTn id="56" fill="hold"/>
                                        <p:tgtEl>
                                          <p:spTgt spid="134">
                                            <p:txEl>
                                              <p:pRg st="3" end="3"/>
                                            </p:txEl>
                                          </p:spTgt>
                                        </p:tgtEl>
                                        <p:attrNameLst>
                                          <p:attrName>style.visibility</p:attrName>
                                        </p:attrNameLst>
                                      </p:cBhvr>
                                      <p:to>
                                        <p:strVal val="visible"/>
                                      </p:to>
                                    </p:set>
                                    <p:anim calcmode="lin" valueType="num">
                                      <p:cBhvr>
                                        <p:cTn id="57" dur="1000" fill="hold"/>
                                        <p:tgtEl>
                                          <p:spTgt spid="134">
                                            <p:txEl>
                                              <p:pRg st="3" end="3"/>
                                            </p:txEl>
                                          </p:spTgt>
                                        </p:tgtEl>
                                        <p:attrNameLst>
                                          <p:attrName>ppt_w</p:attrName>
                                        </p:attrNameLst>
                                      </p:cBhvr>
                                      <p:tavLst>
                                        <p:tav tm="0">
                                          <p:val>
                                            <p:fltVal val="0"/>
                                          </p:val>
                                        </p:tav>
                                        <p:tav tm="100000">
                                          <p:val>
                                            <p:strVal val="#ppt_w"/>
                                          </p:val>
                                        </p:tav>
                                      </p:tavLst>
                                    </p:anim>
                                    <p:anim calcmode="lin" valueType="num">
                                      <p:cBhvr>
                                        <p:cTn id="58" dur="1000" fill="hold"/>
                                        <p:tgtEl>
                                          <p:spTgt spid="134">
                                            <p:txEl>
                                              <p:pRg st="3" end="3"/>
                                            </p:txEl>
                                          </p:spTgt>
                                        </p:tgtEl>
                                        <p:attrNameLst>
                                          <p:attrName>ppt_h</p:attrName>
                                        </p:attrNameLst>
                                      </p:cBhvr>
                                      <p:tavLst>
                                        <p:tav tm="0">
                                          <p:val>
                                            <p:fltVal val="0"/>
                                          </p:val>
                                        </p:tav>
                                        <p:tav tm="100000">
                                          <p:val>
                                            <p:strVal val="#ppt_h"/>
                                          </p:val>
                                        </p:tav>
                                      </p:tavLst>
                                    </p:anim>
                                  </p:childTnLst>
                                </p:cTn>
                              </p:par>
                            </p:childTnLst>
                          </p:cTn>
                        </p:par>
                        <p:par>
                          <p:cTn id="59" fill="hold">
                            <p:stCondLst>
                              <p:cond delay="5000"/>
                            </p:stCondLst>
                            <p:childTnLst>
                              <p:par>
                                <p:cTn id="60" presetID="23" presetClass="entr" presetSubtype="16" fill="hold" grpId="0" nodeType="afterEffect">
                                  <p:stCondLst>
                                    <p:cond delay="0"/>
                                  </p:stCondLst>
                                  <p:iterate>
                                    <p:tmAbs val="0"/>
                                  </p:iterate>
                                  <p:childTnLst>
                                    <p:set>
                                      <p:cBhvr>
                                        <p:cTn id="61" fill="hold"/>
                                        <p:tgtEl>
                                          <p:spTgt spid="136">
                                            <p:txEl>
                                              <p:pRg st="2" end="2"/>
                                            </p:txEl>
                                          </p:spTgt>
                                        </p:tgtEl>
                                        <p:attrNameLst>
                                          <p:attrName>style.visibility</p:attrName>
                                        </p:attrNameLst>
                                      </p:cBhvr>
                                      <p:to>
                                        <p:strVal val="visible"/>
                                      </p:to>
                                    </p:set>
                                    <p:anim calcmode="lin" valueType="num">
                                      <p:cBhvr>
                                        <p:cTn id="62" dur="1000" fill="hold"/>
                                        <p:tgtEl>
                                          <p:spTgt spid="136">
                                            <p:txEl>
                                              <p:pRg st="2" end="2"/>
                                            </p:txEl>
                                          </p:spTgt>
                                        </p:tgtEl>
                                        <p:attrNameLst>
                                          <p:attrName>ppt_w</p:attrName>
                                        </p:attrNameLst>
                                      </p:cBhvr>
                                      <p:tavLst>
                                        <p:tav tm="0">
                                          <p:val>
                                            <p:fltVal val="0"/>
                                          </p:val>
                                        </p:tav>
                                        <p:tav tm="100000">
                                          <p:val>
                                            <p:strVal val="#ppt_w"/>
                                          </p:val>
                                        </p:tav>
                                      </p:tavLst>
                                    </p:anim>
                                    <p:anim calcmode="lin" valueType="num">
                                      <p:cBhvr>
                                        <p:cTn id="63" dur="1000" fill="hold"/>
                                        <p:tgtEl>
                                          <p:spTgt spid="136">
                                            <p:txEl>
                                              <p:pRg st="2" end="2"/>
                                            </p:txEl>
                                          </p:spTgt>
                                        </p:tgtEl>
                                        <p:attrNameLst>
                                          <p:attrName>ppt_h</p:attrName>
                                        </p:attrNameLst>
                                      </p:cBhvr>
                                      <p:tavLst>
                                        <p:tav tm="0">
                                          <p:val>
                                            <p:fltVal val="0"/>
                                          </p:val>
                                        </p:tav>
                                        <p:tav tm="100000">
                                          <p:val>
                                            <p:strVal val="#ppt_h"/>
                                          </p:val>
                                        </p:tav>
                                      </p:tavLst>
                                    </p:anim>
                                  </p:childTnLst>
                                </p:cTn>
                              </p:par>
                            </p:childTnLst>
                          </p:cTn>
                        </p:par>
                        <p:par>
                          <p:cTn id="64" fill="hold">
                            <p:stCondLst>
                              <p:cond delay="6000"/>
                            </p:stCondLst>
                            <p:childTnLst>
                              <p:par>
                                <p:cTn id="65" presetID="23" presetClass="entr" presetSubtype="16" fill="hold" grpId="0" nodeType="afterEffect">
                                  <p:stCondLst>
                                    <p:cond delay="0"/>
                                  </p:stCondLst>
                                  <p:iterate>
                                    <p:tmAbs val="0"/>
                                  </p:iterate>
                                  <p:childTnLst>
                                    <p:set>
                                      <p:cBhvr>
                                        <p:cTn id="66" fill="hold"/>
                                        <p:tgtEl>
                                          <p:spTgt spid="136">
                                            <p:txEl>
                                              <p:pRg st="3" end="3"/>
                                            </p:txEl>
                                          </p:spTgt>
                                        </p:tgtEl>
                                        <p:attrNameLst>
                                          <p:attrName>style.visibility</p:attrName>
                                        </p:attrNameLst>
                                      </p:cBhvr>
                                      <p:to>
                                        <p:strVal val="visible"/>
                                      </p:to>
                                    </p:set>
                                    <p:anim calcmode="lin" valueType="num">
                                      <p:cBhvr>
                                        <p:cTn id="67" dur="1000" fill="hold"/>
                                        <p:tgtEl>
                                          <p:spTgt spid="136">
                                            <p:txEl>
                                              <p:pRg st="3" end="3"/>
                                            </p:txEl>
                                          </p:spTgt>
                                        </p:tgtEl>
                                        <p:attrNameLst>
                                          <p:attrName>ppt_w</p:attrName>
                                        </p:attrNameLst>
                                      </p:cBhvr>
                                      <p:tavLst>
                                        <p:tav tm="0">
                                          <p:val>
                                            <p:fltVal val="0"/>
                                          </p:val>
                                        </p:tav>
                                        <p:tav tm="100000">
                                          <p:val>
                                            <p:strVal val="#ppt_w"/>
                                          </p:val>
                                        </p:tav>
                                      </p:tavLst>
                                    </p:anim>
                                    <p:anim calcmode="lin" valueType="num">
                                      <p:cBhvr>
                                        <p:cTn id="68" dur="1000" fill="hold"/>
                                        <p:tgtEl>
                                          <p:spTgt spid="136">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advAuto="0"/>
      <p:bldP spid="134" grpId="0" build="p" bldLvl="5" animBg="1" advAuto="0"/>
      <p:bldP spid="135" grpId="0" animBg="1" advAuto="0"/>
      <p:bldP spid="136" grpId="0" build="p" bldLvl="5" animBg="1" advAuto="0"/>
      <p:bldP spid="137" grpId="0"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istockphoto-846221968-612x612.jpg" descr="istockphoto-846221968-612x612.jpg"/>
          <p:cNvPicPr>
            <a:picLocks noChangeAspect="1"/>
          </p:cNvPicPr>
          <p:nvPr/>
        </p:nvPicPr>
        <p:blipFill>
          <a:blip r:embed="rId2"/>
          <a:srcRect t="33042" r="50000" b="25049"/>
          <a:stretch>
            <a:fillRect/>
          </a:stretch>
        </p:blipFill>
        <p:spPr>
          <a:xfrm>
            <a:off x="1215647" y="652732"/>
            <a:ext cx="3143533" cy="1390595"/>
          </a:xfrm>
          <a:prstGeom prst="rect">
            <a:avLst/>
          </a:prstGeom>
          <a:ln w="12700">
            <a:miter lim="400000"/>
          </a:ln>
        </p:spPr>
      </p:pic>
      <p:sp>
        <p:nvSpPr>
          <p:cNvPr id="140" name="“Not Under Bondage”…"/>
          <p:cNvSpPr txBox="1">
            <a:spLocks noGrp="1"/>
          </p:cNvSpPr>
          <p:nvPr>
            <p:ph type="ctrTitle"/>
          </p:nvPr>
        </p:nvSpPr>
        <p:spPr>
          <a:xfrm>
            <a:off x="2604253" y="243310"/>
            <a:ext cx="7804548" cy="1518048"/>
          </a:xfrm>
          <a:prstGeom prst="rect">
            <a:avLst/>
          </a:prstGeom>
        </p:spPr>
        <p:txBody>
          <a:bodyPr anchor="t">
            <a:normAutofit fontScale="90000"/>
          </a:bodyPr>
          <a:lstStyle/>
          <a:p>
            <a:pPr defTabSz="340923">
              <a:lnSpc>
                <a:spcPct val="80000"/>
              </a:lnSpc>
              <a:defRPr sz="7553">
                <a:latin typeface="Papyrus"/>
                <a:ea typeface="Papyrus"/>
                <a:cs typeface="Papyrus"/>
                <a:sym typeface="Papyrus"/>
              </a:defRPr>
            </a:pPr>
            <a:r>
              <a:t>“Not Under Bondage”</a:t>
            </a:r>
          </a:p>
          <a:p>
            <a:pPr defTabSz="340923">
              <a:defRPr sz="4399">
                <a:latin typeface="Papyrus"/>
                <a:ea typeface="Papyrus"/>
                <a:cs typeface="Papyrus"/>
                <a:sym typeface="Papyrus"/>
              </a:defRPr>
            </a:pPr>
            <a:r>
              <a:t>1 Corinthians 7:15 </a:t>
            </a:r>
          </a:p>
        </p:txBody>
      </p:sp>
      <p:pic>
        <p:nvPicPr>
          <p:cNvPr id="141" name="Rectangle" descr="Rectangle"/>
          <p:cNvPicPr>
            <a:picLocks/>
          </p:cNvPicPr>
          <p:nvPr/>
        </p:nvPicPr>
        <p:blipFill>
          <a:blip r:embed="rId3"/>
          <a:stretch>
            <a:fillRect/>
          </a:stretch>
        </p:blipFill>
        <p:spPr>
          <a:xfrm>
            <a:off x="1424057" y="1684082"/>
            <a:ext cx="9343886" cy="5316076"/>
          </a:xfrm>
          <a:prstGeom prst="rect">
            <a:avLst/>
          </a:prstGeom>
        </p:spPr>
      </p:pic>
      <p:sp>
        <p:nvSpPr>
          <p:cNvPr id="142" name="“Not under bondage” does not refer to marriage bond.…"/>
          <p:cNvSpPr txBox="1">
            <a:spLocks noGrp="1"/>
          </p:cNvSpPr>
          <p:nvPr>
            <p:ph type="subTitle" idx="1"/>
          </p:nvPr>
        </p:nvSpPr>
        <p:spPr>
          <a:xfrm>
            <a:off x="1977544" y="1928812"/>
            <a:ext cx="8236913" cy="4929188"/>
          </a:xfrm>
          <a:prstGeom prst="rect">
            <a:avLst/>
          </a:prstGeom>
          <a:effectLst>
            <a:outerShdw blurRad="76200" dist="76200" dir="2485894" rotWithShape="0">
              <a:srgbClr val="000000">
                <a:alpha val="50000"/>
              </a:srgbClr>
            </a:outerShdw>
          </a:effectLst>
        </p:spPr>
        <p:txBody>
          <a:bodyPr>
            <a:normAutofit fontScale="70000" lnSpcReduction="20000"/>
          </a:bodyPr>
          <a:lstStyle/>
          <a:p>
            <a:pPr>
              <a:spcBef>
                <a:spcPts val="2953"/>
              </a:spcBef>
              <a:defRPr sz="4000">
                <a:solidFill>
                  <a:srgbClr val="FFFFFF"/>
                </a:solidFill>
                <a:latin typeface="Gill Sans"/>
                <a:ea typeface="Gill Sans"/>
                <a:cs typeface="Gill Sans"/>
                <a:sym typeface="Gill Sans"/>
              </a:defRPr>
            </a:pPr>
            <a:r>
              <a:rPr dirty="0"/>
              <a:t>“Not under bondage” does not refer to marriage bond.</a:t>
            </a:r>
          </a:p>
          <a:p>
            <a:pPr marL="312528" indent="-312528" algn="l">
              <a:spcBef>
                <a:spcPts val="2953"/>
              </a:spcBef>
              <a:buSzPct val="145000"/>
              <a:buChar char="•"/>
              <a:defRPr sz="3200">
                <a:solidFill>
                  <a:srgbClr val="FFFFFF"/>
                </a:solidFill>
                <a:latin typeface="Gill Sans"/>
                <a:ea typeface="Gill Sans"/>
                <a:cs typeface="Gill Sans"/>
                <a:sym typeface="Gill Sans"/>
              </a:defRPr>
            </a:pPr>
            <a:r>
              <a:rPr dirty="0"/>
              <a:t>Different word used: </a:t>
            </a:r>
          </a:p>
          <a:p>
            <a:pPr marL="616127" indent="-312528" algn="l">
              <a:spcBef>
                <a:spcPts val="1617"/>
              </a:spcBef>
              <a:buSzPct val="145000"/>
              <a:buChar char="•"/>
              <a:defRPr sz="3200">
                <a:solidFill>
                  <a:srgbClr val="FFFFFF"/>
                </a:solidFill>
                <a:latin typeface="Gill Sans"/>
                <a:ea typeface="Gill Sans"/>
                <a:cs typeface="Gill Sans"/>
                <a:sym typeface="Gill Sans"/>
              </a:defRPr>
            </a:pPr>
            <a:r>
              <a:rPr i="1" dirty="0"/>
              <a:t>deo</a:t>
            </a:r>
            <a:r>
              <a:rPr i="1" dirty="0">
                <a:solidFill>
                  <a:schemeClr val="accent1">
                    <a:lumOff val="16847"/>
                  </a:schemeClr>
                </a:solidFill>
              </a:rPr>
              <a:t> </a:t>
            </a:r>
            <a:r>
              <a:rPr dirty="0">
                <a:solidFill>
                  <a:schemeClr val="accent1">
                    <a:lumOff val="16847"/>
                  </a:schemeClr>
                </a:solidFill>
              </a:rPr>
              <a:t>(1Cor. 7:27, 39; Rm. 7:2)</a:t>
            </a:r>
            <a:r>
              <a:rPr dirty="0"/>
              <a:t> - marriage bond </a:t>
            </a:r>
          </a:p>
          <a:p>
            <a:pPr marL="616127" indent="-312528" algn="l">
              <a:spcBef>
                <a:spcPts val="1617"/>
              </a:spcBef>
              <a:buSzPct val="145000"/>
              <a:buChar char="•"/>
              <a:defRPr sz="3200">
                <a:solidFill>
                  <a:srgbClr val="FFFFFF"/>
                </a:solidFill>
                <a:latin typeface="Gill Sans"/>
                <a:ea typeface="Gill Sans"/>
                <a:cs typeface="Gill Sans"/>
                <a:sym typeface="Gill Sans"/>
              </a:defRPr>
            </a:pPr>
            <a:r>
              <a:rPr i="1" dirty="0" err="1"/>
              <a:t>douloo</a:t>
            </a:r>
            <a:r>
              <a:rPr i="1" dirty="0"/>
              <a:t> </a:t>
            </a:r>
            <a:r>
              <a:rPr dirty="0">
                <a:solidFill>
                  <a:schemeClr val="accent1">
                    <a:lumOff val="16847"/>
                  </a:schemeClr>
                </a:solidFill>
              </a:rPr>
              <a:t>(1Cor. 7:15)</a:t>
            </a:r>
            <a:r>
              <a:rPr dirty="0"/>
              <a:t> - enslaved (never used of marriage bond)</a:t>
            </a:r>
          </a:p>
          <a:p>
            <a:pPr marL="312528" indent="-312528" algn="l">
              <a:spcBef>
                <a:spcPts val="2953"/>
              </a:spcBef>
              <a:buSzPct val="145000"/>
              <a:buChar char="•"/>
              <a:defRPr sz="3200">
                <a:solidFill>
                  <a:srgbClr val="FFFFFF"/>
                </a:solidFill>
                <a:latin typeface="Gill Sans"/>
                <a:ea typeface="Gill Sans"/>
                <a:cs typeface="Gill Sans"/>
                <a:sym typeface="Gill Sans"/>
              </a:defRPr>
            </a:pPr>
            <a:r>
              <a:rPr dirty="0"/>
              <a:t>Greek grammar would show is not referring to marriage bond</a:t>
            </a:r>
          </a:p>
          <a:p>
            <a:pPr marL="616127" indent="-312528" algn="l">
              <a:spcBef>
                <a:spcPts val="1406"/>
              </a:spcBef>
              <a:buSzPct val="145000"/>
              <a:buChar char="•"/>
              <a:defRPr sz="3200">
                <a:solidFill>
                  <a:srgbClr val="FFFFFF"/>
                </a:solidFill>
                <a:latin typeface="Gill Sans"/>
                <a:ea typeface="Gill Sans"/>
                <a:cs typeface="Gill Sans"/>
                <a:sym typeface="Gill Sans"/>
              </a:defRPr>
            </a:pPr>
            <a:r>
              <a:rPr dirty="0"/>
              <a:t>Perfect tense:  action happened in past and continues in present. In this case, action has “not” happened in the past nor present.</a:t>
            </a:r>
          </a:p>
          <a:p>
            <a:pPr marL="616127" indent="-312528" algn="l">
              <a:spcBef>
                <a:spcPts val="1406"/>
              </a:spcBef>
              <a:buSzPct val="145000"/>
              <a:buChar char="•"/>
              <a:defRPr sz="3200">
                <a:solidFill>
                  <a:srgbClr val="FFFFFF"/>
                </a:solidFill>
                <a:latin typeface="Gill Sans"/>
                <a:ea typeface="Gill Sans"/>
                <a:cs typeface="Gill Sans"/>
                <a:sym typeface="Gill Sans"/>
              </a:defRPr>
            </a:pPr>
            <a:r>
              <a:rPr dirty="0"/>
              <a:t>Not in bondage now nor in past (not true of marriage bond). </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p:tmAbs val="0"/>
                                  </p:iterate>
                                  <p:childTnLst>
                                    <p:set>
                                      <p:cBhvr>
                                        <p:cTn id="6" fill="hold"/>
                                        <p:tgtEl>
                                          <p:spTgt spid="142">
                                            <p:bg/>
                                          </p:spTgt>
                                        </p:tgtEl>
                                        <p:attrNameLst>
                                          <p:attrName>style.visibility</p:attrName>
                                        </p:attrNameLst>
                                      </p:cBhvr>
                                      <p:to>
                                        <p:strVal val="visible"/>
                                      </p:to>
                                    </p:set>
                                    <p:anim calcmode="lin" valueType="num">
                                      <p:cBhvr>
                                        <p:cTn id="7" dur="1000" fill="hold"/>
                                        <p:tgtEl>
                                          <p:spTgt spid="142">
                                            <p:bg/>
                                          </p:spTgt>
                                        </p:tgtEl>
                                        <p:attrNameLst>
                                          <p:attrName>ppt_w</p:attrName>
                                        </p:attrNameLst>
                                      </p:cBhvr>
                                      <p:tavLst>
                                        <p:tav tm="0">
                                          <p:val>
                                            <p:fltVal val="0"/>
                                          </p:val>
                                        </p:tav>
                                        <p:tav tm="100000">
                                          <p:val>
                                            <p:strVal val="#ppt_w"/>
                                          </p:val>
                                        </p:tav>
                                      </p:tavLst>
                                    </p:anim>
                                    <p:anim calcmode="lin" valueType="num">
                                      <p:cBhvr>
                                        <p:cTn id="8" dur="1000" fill="hold"/>
                                        <p:tgtEl>
                                          <p:spTgt spid="142">
                                            <p:bg/>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iterate>
                                    <p:tmAbs val="0"/>
                                  </p:iterate>
                                  <p:childTnLst>
                                    <p:set>
                                      <p:cBhvr>
                                        <p:cTn id="10" fill="hold"/>
                                        <p:tgtEl>
                                          <p:spTgt spid="142">
                                            <p:txEl>
                                              <p:pRg st="0" end="0"/>
                                            </p:txEl>
                                          </p:spTgt>
                                        </p:tgtEl>
                                        <p:attrNameLst>
                                          <p:attrName>style.visibility</p:attrName>
                                        </p:attrNameLst>
                                      </p:cBhvr>
                                      <p:to>
                                        <p:strVal val="visible"/>
                                      </p:to>
                                    </p:set>
                                    <p:anim calcmode="lin" valueType="num">
                                      <p:cBhvr>
                                        <p:cTn id="11" dur="1000" fill="hold"/>
                                        <p:tgtEl>
                                          <p:spTgt spid="142">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14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iterate>
                                    <p:tmAbs val="0"/>
                                  </p:iterate>
                                  <p:childTnLst>
                                    <p:set>
                                      <p:cBhvr>
                                        <p:cTn id="16" fill="hold"/>
                                        <p:tgtEl>
                                          <p:spTgt spid="142">
                                            <p:txEl>
                                              <p:pRg st="1" end="1"/>
                                            </p:txEl>
                                          </p:spTgt>
                                        </p:tgtEl>
                                        <p:attrNameLst>
                                          <p:attrName>style.visibility</p:attrName>
                                        </p:attrNameLst>
                                      </p:cBhvr>
                                      <p:to>
                                        <p:strVal val="visible"/>
                                      </p:to>
                                    </p:set>
                                    <p:anim calcmode="lin" valueType="num">
                                      <p:cBhvr>
                                        <p:cTn id="17" dur="1000" fill="hold"/>
                                        <p:tgtEl>
                                          <p:spTgt spid="142">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14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iterate>
                                    <p:tmAbs val="0"/>
                                  </p:iterate>
                                  <p:childTnLst>
                                    <p:set>
                                      <p:cBhvr>
                                        <p:cTn id="22" fill="hold"/>
                                        <p:tgtEl>
                                          <p:spTgt spid="142">
                                            <p:txEl>
                                              <p:pRg st="2" end="2"/>
                                            </p:txEl>
                                          </p:spTgt>
                                        </p:tgtEl>
                                        <p:attrNameLst>
                                          <p:attrName>style.visibility</p:attrName>
                                        </p:attrNameLst>
                                      </p:cBhvr>
                                      <p:to>
                                        <p:strVal val="visible"/>
                                      </p:to>
                                    </p:set>
                                    <p:anim calcmode="lin" valueType="num">
                                      <p:cBhvr>
                                        <p:cTn id="23" dur="1000" fill="hold"/>
                                        <p:tgtEl>
                                          <p:spTgt spid="142">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4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iterate>
                                    <p:tmAbs val="0"/>
                                  </p:iterate>
                                  <p:childTnLst>
                                    <p:set>
                                      <p:cBhvr>
                                        <p:cTn id="28" fill="hold"/>
                                        <p:tgtEl>
                                          <p:spTgt spid="142">
                                            <p:txEl>
                                              <p:pRg st="3" end="3"/>
                                            </p:txEl>
                                          </p:spTgt>
                                        </p:tgtEl>
                                        <p:attrNameLst>
                                          <p:attrName>style.visibility</p:attrName>
                                        </p:attrNameLst>
                                      </p:cBhvr>
                                      <p:to>
                                        <p:strVal val="visible"/>
                                      </p:to>
                                    </p:set>
                                    <p:anim calcmode="lin" valueType="num">
                                      <p:cBhvr>
                                        <p:cTn id="29" dur="1000" fill="hold"/>
                                        <p:tgtEl>
                                          <p:spTgt spid="142">
                                            <p:txEl>
                                              <p:pRg st="3" end="3"/>
                                            </p:txEl>
                                          </p:spTgt>
                                        </p:tgtEl>
                                        <p:attrNameLst>
                                          <p:attrName>ppt_w</p:attrName>
                                        </p:attrNameLst>
                                      </p:cBhvr>
                                      <p:tavLst>
                                        <p:tav tm="0">
                                          <p:val>
                                            <p:fltVal val="0"/>
                                          </p:val>
                                        </p:tav>
                                        <p:tav tm="100000">
                                          <p:val>
                                            <p:strVal val="#ppt_w"/>
                                          </p:val>
                                        </p:tav>
                                      </p:tavLst>
                                    </p:anim>
                                    <p:anim calcmode="lin" valueType="num">
                                      <p:cBhvr>
                                        <p:cTn id="30" dur="1000" fill="hold"/>
                                        <p:tgtEl>
                                          <p:spTgt spid="142">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iterate>
                                    <p:tmAbs val="0"/>
                                  </p:iterate>
                                  <p:childTnLst>
                                    <p:set>
                                      <p:cBhvr>
                                        <p:cTn id="34" fill="hold"/>
                                        <p:tgtEl>
                                          <p:spTgt spid="142">
                                            <p:txEl>
                                              <p:pRg st="4" end="4"/>
                                            </p:txEl>
                                          </p:spTgt>
                                        </p:tgtEl>
                                        <p:attrNameLst>
                                          <p:attrName>style.visibility</p:attrName>
                                        </p:attrNameLst>
                                      </p:cBhvr>
                                      <p:to>
                                        <p:strVal val="visible"/>
                                      </p:to>
                                    </p:set>
                                    <p:anim calcmode="lin" valueType="num">
                                      <p:cBhvr>
                                        <p:cTn id="35" dur="1000" fill="hold"/>
                                        <p:tgtEl>
                                          <p:spTgt spid="142">
                                            <p:txEl>
                                              <p:pRg st="4" end="4"/>
                                            </p:txEl>
                                          </p:spTgt>
                                        </p:tgtEl>
                                        <p:attrNameLst>
                                          <p:attrName>ppt_w</p:attrName>
                                        </p:attrNameLst>
                                      </p:cBhvr>
                                      <p:tavLst>
                                        <p:tav tm="0">
                                          <p:val>
                                            <p:fltVal val="0"/>
                                          </p:val>
                                        </p:tav>
                                        <p:tav tm="100000">
                                          <p:val>
                                            <p:strVal val="#ppt_w"/>
                                          </p:val>
                                        </p:tav>
                                      </p:tavLst>
                                    </p:anim>
                                    <p:anim calcmode="lin" valueType="num">
                                      <p:cBhvr>
                                        <p:cTn id="36" dur="1000" fill="hold"/>
                                        <p:tgtEl>
                                          <p:spTgt spid="142">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0" nodeType="clickEffect">
                                  <p:stCondLst>
                                    <p:cond delay="0"/>
                                  </p:stCondLst>
                                  <p:iterate>
                                    <p:tmAbs val="0"/>
                                  </p:iterate>
                                  <p:childTnLst>
                                    <p:set>
                                      <p:cBhvr>
                                        <p:cTn id="40" fill="hold"/>
                                        <p:tgtEl>
                                          <p:spTgt spid="142">
                                            <p:txEl>
                                              <p:pRg st="5" end="5"/>
                                            </p:txEl>
                                          </p:spTgt>
                                        </p:tgtEl>
                                        <p:attrNameLst>
                                          <p:attrName>style.visibility</p:attrName>
                                        </p:attrNameLst>
                                      </p:cBhvr>
                                      <p:to>
                                        <p:strVal val="visible"/>
                                      </p:to>
                                    </p:set>
                                    <p:anim calcmode="lin" valueType="num">
                                      <p:cBhvr>
                                        <p:cTn id="41" dur="1000" fill="hold"/>
                                        <p:tgtEl>
                                          <p:spTgt spid="142">
                                            <p:txEl>
                                              <p:pRg st="5" end="5"/>
                                            </p:txEl>
                                          </p:spTgt>
                                        </p:tgtEl>
                                        <p:attrNameLst>
                                          <p:attrName>ppt_w</p:attrName>
                                        </p:attrNameLst>
                                      </p:cBhvr>
                                      <p:tavLst>
                                        <p:tav tm="0">
                                          <p:val>
                                            <p:fltVal val="0"/>
                                          </p:val>
                                        </p:tav>
                                        <p:tav tm="100000">
                                          <p:val>
                                            <p:strVal val="#ppt_w"/>
                                          </p:val>
                                        </p:tav>
                                      </p:tavLst>
                                    </p:anim>
                                    <p:anim calcmode="lin" valueType="num">
                                      <p:cBhvr>
                                        <p:cTn id="42" dur="1000" fill="hold"/>
                                        <p:tgtEl>
                                          <p:spTgt spid="142">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0" nodeType="clickEffect">
                                  <p:stCondLst>
                                    <p:cond delay="0"/>
                                  </p:stCondLst>
                                  <p:iterate>
                                    <p:tmAbs val="0"/>
                                  </p:iterate>
                                  <p:childTnLst>
                                    <p:set>
                                      <p:cBhvr>
                                        <p:cTn id="46" fill="hold"/>
                                        <p:tgtEl>
                                          <p:spTgt spid="142">
                                            <p:txEl>
                                              <p:pRg st="6" end="6"/>
                                            </p:txEl>
                                          </p:spTgt>
                                        </p:tgtEl>
                                        <p:attrNameLst>
                                          <p:attrName>style.visibility</p:attrName>
                                        </p:attrNameLst>
                                      </p:cBhvr>
                                      <p:to>
                                        <p:strVal val="visible"/>
                                      </p:to>
                                    </p:set>
                                    <p:anim calcmode="lin" valueType="num">
                                      <p:cBhvr>
                                        <p:cTn id="47" dur="1000" fill="hold"/>
                                        <p:tgtEl>
                                          <p:spTgt spid="142">
                                            <p:txEl>
                                              <p:pRg st="6" end="6"/>
                                            </p:txEl>
                                          </p:spTgt>
                                        </p:tgtEl>
                                        <p:attrNameLst>
                                          <p:attrName>ppt_w</p:attrName>
                                        </p:attrNameLst>
                                      </p:cBhvr>
                                      <p:tavLst>
                                        <p:tav tm="0">
                                          <p:val>
                                            <p:fltVal val="0"/>
                                          </p:val>
                                        </p:tav>
                                        <p:tav tm="100000">
                                          <p:val>
                                            <p:strVal val="#ppt_w"/>
                                          </p:val>
                                        </p:tav>
                                      </p:tavLst>
                                    </p:anim>
                                    <p:anim calcmode="lin" valueType="num">
                                      <p:cBhvr>
                                        <p:cTn id="48" dur="1000" fill="hold"/>
                                        <p:tgtEl>
                                          <p:spTgt spid="142">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build="p" bldLvl="5"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istockphoto-846221968-612x612.jpg" descr="istockphoto-846221968-612x612.jpg"/>
          <p:cNvPicPr>
            <a:picLocks noChangeAspect="1"/>
          </p:cNvPicPr>
          <p:nvPr/>
        </p:nvPicPr>
        <p:blipFill>
          <a:blip r:embed="rId2"/>
          <a:srcRect t="33042" r="50000" b="25049"/>
          <a:stretch>
            <a:fillRect/>
          </a:stretch>
        </p:blipFill>
        <p:spPr>
          <a:xfrm>
            <a:off x="1215647" y="652732"/>
            <a:ext cx="3143533" cy="1390595"/>
          </a:xfrm>
          <a:prstGeom prst="rect">
            <a:avLst/>
          </a:prstGeom>
          <a:ln w="12700">
            <a:miter lim="400000"/>
          </a:ln>
        </p:spPr>
      </p:pic>
      <p:sp>
        <p:nvSpPr>
          <p:cNvPr id="145" name="“Not Under Bondage”…"/>
          <p:cNvSpPr txBox="1">
            <a:spLocks noGrp="1"/>
          </p:cNvSpPr>
          <p:nvPr>
            <p:ph type="ctrTitle"/>
          </p:nvPr>
        </p:nvSpPr>
        <p:spPr>
          <a:xfrm>
            <a:off x="2604253" y="243310"/>
            <a:ext cx="7804548" cy="1518048"/>
          </a:xfrm>
          <a:prstGeom prst="rect">
            <a:avLst/>
          </a:prstGeom>
        </p:spPr>
        <p:txBody>
          <a:bodyPr anchor="t">
            <a:normAutofit fontScale="90000"/>
          </a:bodyPr>
          <a:lstStyle/>
          <a:p>
            <a:pPr defTabSz="340923">
              <a:lnSpc>
                <a:spcPct val="80000"/>
              </a:lnSpc>
              <a:defRPr sz="7553">
                <a:latin typeface="Papyrus"/>
                <a:ea typeface="Papyrus"/>
                <a:cs typeface="Papyrus"/>
                <a:sym typeface="Papyrus"/>
              </a:defRPr>
            </a:pPr>
            <a:r>
              <a:t>“Not Under Bondage”</a:t>
            </a:r>
          </a:p>
          <a:p>
            <a:pPr defTabSz="340923">
              <a:defRPr sz="4399">
                <a:latin typeface="Papyrus"/>
                <a:ea typeface="Papyrus"/>
                <a:cs typeface="Papyrus"/>
                <a:sym typeface="Papyrus"/>
              </a:defRPr>
            </a:pPr>
            <a:r>
              <a:t>1 Corinthians 7:15 </a:t>
            </a:r>
          </a:p>
        </p:txBody>
      </p:sp>
      <p:pic>
        <p:nvPicPr>
          <p:cNvPr id="146" name="Rectangle" descr="Rectangle"/>
          <p:cNvPicPr>
            <a:picLocks/>
          </p:cNvPicPr>
          <p:nvPr/>
        </p:nvPicPr>
        <p:blipFill>
          <a:blip r:embed="rId3"/>
          <a:stretch>
            <a:fillRect/>
          </a:stretch>
        </p:blipFill>
        <p:spPr>
          <a:xfrm>
            <a:off x="1424057" y="1684082"/>
            <a:ext cx="9343886" cy="5316076"/>
          </a:xfrm>
          <a:prstGeom prst="rect">
            <a:avLst/>
          </a:prstGeom>
        </p:spPr>
      </p:pic>
      <p:sp>
        <p:nvSpPr>
          <p:cNvPr id="147" name="What is Paul saying?…"/>
          <p:cNvSpPr txBox="1">
            <a:spLocks noGrp="1"/>
          </p:cNvSpPr>
          <p:nvPr>
            <p:ph type="subTitle" idx="1"/>
          </p:nvPr>
        </p:nvSpPr>
        <p:spPr>
          <a:xfrm>
            <a:off x="2022431" y="2214098"/>
            <a:ext cx="8147139" cy="4643902"/>
          </a:xfrm>
          <a:prstGeom prst="rect">
            <a:avLst/>
          </a:prstGeom>
          <a:effectLst>
            <a:outerShdw blurRad="76200" dist="76200" dir="2485894" rotWithShape="0">
              <a:srgbClr val="000000">
                <a:alpha val="50000"/>
              </a:srgbClr>
            </a:outerShdw>
          </a:effectLst>
        </p:spPr>
        <p:txBody>
          <a:bodyPr>
            <a:normAutofit fontScale="77500" lnSpcReduction="20000"/>
          </a:bodyPr>
          <a:lstStyle/>
          <a:p>
            <a:pPr>
              <a:spcBef>
                <a:spcPts val="2953"/>
              </a:spcBef>
              <a:defRPr sz="4000">
                <a:solidFill>
                  <a:srgbClr val="FFFFFF"/>
                </a:solidFill>
                <a:latin typeface="Gill Sans"/>
                <a:ea typeface="Gill Sans"/>
                <a:cs typeface="Gill Sans"/>
                <a:sym typeface="Gill Sans"/>
              </a:defRPr>
            </a:pPr>
            <a:r>
              <a:t>What is Paul saying? </a:t>
            </a:r>
          </a:p>
          <a:p>
            <a:pPr marL="312527" indent="-312527" algn="l">
              <a:spcBef>
                <a:spcPts val="1758"/>
              </a:spcBef>
              <a:buSzPct val="145000"/>
              <a:buChar char="•"/>
              <a:defRPr sz="3600">
                <a:solidFill>
                  <a:srgbClr val="FFFFFF"/>
                </a:solidFill>
                <a:latin typeface="Gill Sans"/>
                <a:ea typeface="Gill Sans"/>
                <a:cs typeface="Gill Sans"/>
                <a:sym typeface="Gill Sans"/>
              </a:defRPr>
            </a:pPr>
            <a:r>
              <a:t>A mixed marriage is a legitimate marriage and therefore the believer has a responsibility to preserve the marriage. </a:t>
            </a:r>
          </a:p>
          <a:p>
            <a:pPr marL="312527" indent="-312527" algn="l">
              <a:spcBef>
                <a:spcPts val="1758"/>
              </a:spcBef>
              <a:buSzPct val="145000"/>
              <a:buChar char="•"/>
              <a:defRPr sz="3600">
                <a:solidFill>
                  <a:srgbClr val="FFFFFF"/>
                </a:solidFill>
                <a:latin typeface="Gill Sans"/>
                <a:ea typeface="Gill Sans"/>
                <a:cs typeface="Gill Sans"/>
                <a:sym typeface="Gill Sans"/>
              </a:defRPr>
            </a:pPr>
            <a:r>
              <a:t>But a believer is “not under bondage” to preserve the marriage if it is beyond his/her ability to do so. </a:t>
            </a:r>
          </a:p>
          <a:p>
            <a:pPr marL="312527" indent="-312527" algn="l">
              <a:spcBef>
                <a:spcPts val="1758"/>
              </a:spcBef>
              <a:buSzPct val="145000"/>
              <a:buChar char="•"/>
              <a:defRPr sz="3600">
                <a:solidFill>
                  <a:srgbClr val="FFFFFF"/>
                </a:solidFill>
                <a:latin typeface="Gill Sans"/>
                <a:ea typeface="Gill Sans"/>
                <a:cs typeface="Gill Sans"/>
                <a:sym typeface="Gill Sans"/>
              </a:defRPr>
            </a:pPr>
            <a:r>
              <a:t>A believer’s responsibility to the marriage does not enslave them to an impossible task preserving the marriage when deserted.  They are called to “peace”.</a:t>
            </a:r>
          </a:p>
          <a:p>
            <a:pPr marL="312527" indent="-312527" algn="l">
              <a:spcBef>
                <a:spcPts val="1758"/>
              </a:spcBef>
              <a:buSzPct val="145000"/>
              <a:buChar char="•"/>
              <a:defRPr sz="3600">
                <a:solidFill>
                  <a:srgbClr val="FFFFFF"/>
                </a:solidFill>
                <a:latin typeface="Gill Sans"/>
                <a:ea typeface="Gill Sans"/>
                <a:cs typeface="Gill Sans"/>
                <a:sym typeface="Gill Sans"/>
              </a:defRPr>
            </a:pPr>
            <a:r>
              <a:t>What is said about the right to remarry?  Nothing. </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p:tmAbs val="0"/>
                                  </p:iterate>
                                  <p:childTnLst>
                                    <p:set>
                                      <p:cBhvr>
                                        <p:cTn id="6" fill="hold"/>
                                        <p:tgtEl>
                                          <p:spTgt spid="147">
                                            <p:bg/>
                                          </p:spTgt>
                                        </p:tgtEl>
                                        <p:attrNameLst>
                                          <p:attrName>style.visibility</p:attrName>
                                        </p:attrNameLst>
                                      </p:cBhvr>
                                      <p:to>
                                        <p:strVal val="visible"/>
                                      </p:to>
                                    </p:set>
                                    <p:anim calcmode="lin" valueType="num">
                                      <p:cBhvr>
                                        <p:cTn id="7" dur="1000" fill="hold"/>
                                        <p:tgtEl>
                                          <p:spTgt spid="147">
                                            <p:bg/>
                                          </p:spTgt>
                                        </p:tgtEl>
                                        <p:attrNameLst>
                                          <p:attrName>ppt_w</p:attrName>
                                        </p:attrNameLst>
                                      </p:cBhvr>
                                      <p:tavLst>
                                        <p:tav tm="0">
                                          <p:val>
                                            <p:fltVal val="0"/>
                                          </p:val>
                                        </p:tav>
                                        <p:tav tm="100000">
                                          <p:val>
                                            <p:strVal val="#ppt_w"/>
                                          </p:val>
                                        </p:tav>
                                      </p:tavLst>
                                    </p:anim>
                                    <p:anim calcmode="lin" valueType="num">
                                      <p:cBhvr>
                                        <p:cTn id="8" dur="1000" fill="hold"/>
                                        <p:tgtEl>
                                          <p:spTgt spid="147">
                                            <p:bg/>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iterate>
                                    <p:tmAbs val="0"/>
                                  </p:iterate>
                                  <p:childTnLst>
                                    <p:set>
                                      <p:cBhvr>
                                        <p:cTn id="10" fill="hold"/>
                                        <p:tgtEl>
                                          <p:spTgt spid="147">
                                            <p:txEl>
                                              <p:pRg st="0" end="0"/>
                                            </p:txEl>
                                          </p:spTgt>
                                        </p:tgtEl>
                                        <p:attrNameLst>
                                          <p:attrName>style.visibility</p:attrName>
                                        </p:attrNameLst>
                                      </p:cBhvr>
                                      <p:to>
                                        <p:strVal val="visible"/>
                                      </p:to>
                                    </p:set>
                                    <p:anim calcmode="lin" valueType="num">
                                      <p:cBhvr>
                                        <p:cTn id="11" dur="1000" fill="hold"/>
                                        <p:tgtEl>
                                          <p:spTgt spid="147">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1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iterate>
                                    <p:tmAbs val="0"/>
                                  </p:iterate>
                                  <p:childTnLst>
                                    <p:set>
                                      <p:cBhvr>
                                        <p:cTn id="16" fill="hold"/>
                                        <p:tgtEl>
                                          <p:spTgt spid="147">
                                            <p:txEl>
                                              <p:pRg st="1" end="1"/>
                                            </p:txEl>
                                          </p:spTgt>
                                        </p:tgtEl>
                                        <p:attrNameLst>
                                          <p:attrName>style.visibility</p:attrName>
                                        </p:attrNameLst>
                                      </p:cBhvr>
                                      <p:to>
                                        <p:strVal val="visible"/>
                                      </p:to>
                                    </p:set>
                                    <p:anim calcmode="lin" valueType="num">
                                      <p:cBhvr>
                                        <p:cTn id="17" dur="1000" fill="hold"/>
                                        <p:tgtEl>
                                          <p:spTgt spid="147">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14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iterate>
                                    <p:tmAbs val="0"/>
                                  </p:iterate>
                                  <p:childTnLst>
                                    <p:set>
                                      <p:cBhvr>
                                        <p:cTn id="22" fill="hold"/>
                                        <p:tgtEl>
                                          <p:spTgt spid="147">
                                            <p:txEl>
                                              <p:pRg st="2" end="2"/>
                                            </p:txEl>
                                          </p:spTgt>
                                        </p:tgtEl>
                                        <p:attrNameLst>
                                          <p:attrName>style.visibility</p:attrName>
                                        </p:attrNameLst>
                                      </p:cBhvr>
                                      <p:to>
                                        <p:strVal val="visible"/>
                                      </p:to>
                                    </p:set>
                                    <p:anim calcmode="lin" valueType="num">
                                      <p:cBhvr>
                                        <p:cTn id="23" dur="1000" fill="hold"/>
                                        <p:tgtEl>
                                          <p:spTgt spid="147">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4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iterate>
                                    <p:tmAbs val="0"/>
                                  </p:iterate>
                                  <p:childTnLst>
                                    <p:set>
                                      <p:cBhvr>
                                        <p:cTn id="28" fill="hold"/>
                                        <p:tgtEl>
                                          <p:spTgt spid="147">
                                            <p:txEl>
                                              <p:pRg st="3" end="3"/>
                                            </p:txEl>
                                          </p:spTgt>
                                        </p:tgtEl>
                                        <p:attrNameLst>
                                          <p:attrName>style.visibility</p:attrName>
                                        </p:attrNameLst>
                                      </p:cBhvr>
                                      <p:to>
                                        <p:strVal val="visible"/>
                                      </p:to>
                                    </p:set>
                                    <p:anim calcmode="lin" valueType="num">
                                      <p:cBhvr>
                                        <p:cTn id="29" dur="1000" fill="hold"/>
                                        <p:tgtEl>
                                          <p:spTgt spid="147">
                                            <p:txEl>
                                              <p:pRg st="3" end="3"/>
                                            </p:txEl>
                                          </p:spTgt>
                                        </p:tgtEl>
                                        <p:attrNameLst>
                                          <p:attrName>ppt_w</p:attrName>
                                        </p:attrNameLst>
                                      </p:cBhvr>
                                      <p:tavLst>
                                        <p:tav tm="0">
                                          <p:val>
                                            <p:fltVal val="0"/>
                                          </p:val>
                                        </p:tav>
                                        <p:tav tm="100000">
                                          <p:val>
                                            <p:strVal val="#ppt_w"/>
                                          </p:val>
                                        </p:tav>
                                      </p:tavLst>
                                    </p:anim>
                                    <p:anim calcmode="lin" valueType="num">
                                      <p:cBhvr>
                                        <p:cTn id="30" dur="1000" fill="hold"/>
                                        <p:tgtEl>
                                          <p:spTgt spid="147">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iterate>
                                    <p:tmAbs val="0"/>
                                  </p:iterate>
                                  <p:childTnLst>
                                    <p:set>
                                      <p:cBhvr>
                                        <p:cTn id="34" fill="hold"/>
                                        <p:tgtEl>
                                          <p:spTgt spid="147">
                                            <p:txEl>
                                              <p:pRg st="4" end="4"/>
                                            </p:txEl>
                                          </p:spTgt>
                                        </p:tgtEl>
                                        <p:attrNameLst>
                                          <p:attrName>style.visibility</p:attrName>
                                        </p:attrNameLst>
                                      </p:cBhvr>
                                      <p:to>
                                        <p:strVal val="visible"/>
                                      </p:to>
                                    </p:set>
                                    <p:anim calcmode="lin" valueType="num">
                                      <p:cBhvr>
                                        <p:cTn id="35" dur="1000" fill="hold"/>
                                        <p:tgtEl>
                                          <p:spTgt spid="147">
                                            <p:txEl>
                                              <p:pRg st="4" end="4"/>
                                            </p:txEl>
                                          </p:spTgt>
                                        </p:tgtEl>
                                        <p:attrNameLst>
                                          <p:attrName>ppt_w</p:attrName>
                                        </p:attrNameLst>
                                      </p:cBhvr>
                                      <p:tavLst>
                                        <p:tav tm="0">
                                          <p:val>
                                            <p:fltVal val="0"/>
                                          </p:val>
                                        </p:tav>
                                        <p:tav tm="100000">
                                          <p:val>
                                            <p:strVal val="#ppt_w"/>
                                          </p:val>
                                        </p:tav>
                                      </p:tavLst>
                                    </p:anim>
                                    <p:anim calcmode="lin" valueType="num">
                                      <p:cBhvr>
                                        <p:cTn id="36" dur="1000" fill="hold"/>
                                        <p:tgtEl>
                                          <p:spTgt spid="147">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build="p" bldLvl="5"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8215E142-B59E-41C8-8565-0D74B5FDF287}"/>
              </a:ext>
            </a:extLst>
          </p:cNvPr>
          <p:cNvSpPr>
            <a:spLocks noChangeArrowheads="1"/>
          </p:cNvSpPr>
          <p:nvPr/>
        </p:nvSpPr>
        <p:spPr bwMode="auto">
          <a:xfrm>
            <a:off x="1524000" y="955676"/>
            <a:ext cx="9144000"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a:tabLst>
                <a:tab pos="285750" algn="l"/>
                <a:tab pos="7707313" algn="l"/>
              </a:tabLst>
              <a:defRPr>
                <a:solidFill>
                  <a:schemeClr val="tx1"/>
                </a:solidFill>
                <a:latin typeface="Arial" panose="020B0604020202020204" pitchFamily="34" charset="0"/>
              </a:defRPr>
            </a:lvl1pPr>
            <a:lvl2pPr marL="800100" indent="-342900" algn="l">
              <a:tabLst>
                <a:tab pos="285750" algn="l"/>
                <a:tab pos="7707313" algn="l"/>
              </a:tabLst>
              <a:defRPr>
                <a:solidFill>
                  <a:schemeClr val="tx1"/>
                </a:solidFill>
                <a:latin typeface="Arial" panose="020B0604020202020204" pitchFamily="34" charset="0"/>
              </a:defRPr>
            </a:lvl2pPr>
            <a:lvl3pPr marL="1257300" indent="-342900" algn="l">
              <a:tabLst>
                <a:tab pos="285750" algn="l"/>
                <a:tab pos="7707313" algn="l"/>
              </a:tabLst>
              <a:defRPr>
                <a:solidFill>
                  <a:schemeClr val="tx1"/>
                </a:solidFill>
                <a:latin typeface="Arial" panose="020B0604020202020204" pitchFamily="34" charset="0"/>
              </a:defRPr>
            </a:lvl3pPr>
            <a:lvl4pPr marL="1714500" indent="-342900" algn="l">
              <a:tabLst>
                <a:tab pos="285750" algn="l"/>
                <a:tab pos="7707313" algn="l"/>
              </a:tabLst>
              <a:defRPr>
                <a:solidFill>
                  <a:schemeClr val="tx1"/>
                </a:solidFill>
                <a:latin typeface="Arial" panose="020B0604020202020204" pitchFamily="34" charset="0"/>
              </a:defRPr>
            </a:lvl4pPr>
            <a:lvl5pPr marL="2171700" indent="-342900" algn="l">
              <a:tabLst>
                <a:tab pos="285750" algn="l"/>
                <a:tab pos="7707313" algn="l"/>
              </a:tabLst>
              <a:defRPr>
                <a:solidFill>
                  <a:schemeClr val="tx1"/>
                </a:solidFill>
                <a:latin typeface="Arial" panose="020B0604020202020204" pitchFamily="34" charset="0"/>
              </a:defRPr>
            </a:lvl5pPr>
            <a:lvl6pPr marL="2628900" indent="-342900" fontAlgn="base">
              <a:spcBef>
                <a:spcPct val="0"/>
              </a:spcBef>
              <a:spcAft>
                <a:spcPct val="0"/>
              </a:spcAft>
              <a:tabLst>
                <a:tab pos="285750" algn="l"/>
                <a:tab pos="7707313" algn="l"/>
              </a:tabLst>
              <a:defRPr>
                <a:solidFill>
                  <a:schemeClr val="tx1"/>
                </a:solidFill>
                <a:latin typeface="Arial" panose="020B0604020202020204" pitchFamily="34" charset="0"/>
              </a:defRPr>
            </a:lvl6pPr>
            <a:lvl7pPr marL="3086100" indent="-342900" fontAlgn="base">
              <a:spcBef>
                <a:spcPct val="0"/>
              </a:spcBef>
              <a:spcAft>
                <a:spcPct val="0"/>
              </a:spcAft>
              <a:tabLst>
                <a:tab pos="285750" algn="l"/>
                <a:tab pos="7707313" algn="l"/>
              </a:tabLst>
              <a:defRPr>
                <a:solidFill>
                  <a:schemeClr val="tx1"/>
                </a:solidFill>
                <a:latin typeface="Arial" panose="020B0604020202020204" pitchFamily="34" charset="0"/>
              </a:defRPr>
            </a:lvl7pPr>
            <a:lvl8pPr marL="3543300" indent="-342900" fontAlgn="base">
              <a:spcBef>
                <a:spcPct val="0"/>
              </a:spcBef>
              <a:spcAft>
                <a:spcPct val="0"/>
              </a:spcAft>
              <a:tabLst>
                <a:tab pos="285750" algn="l"/>
                <a:tab pos="7707313" algn="l"/>
              </a:tabLst>
              <a:defRPr>
                <a:solidFill>
                  <a:schemeClr val="tx1"/>
                </a:solidFill>
                <a:latin typeface="Arial" panose="020B0604020202020204" pitchFamily="34" charset="0"/>
              </a:defRPr>
            </a:lvl8pPr>
            <a:lvl9pPr marL="4000500" indent="-342900" fontAlgn="base">
              <a:spcBef>
                <a:spcPct val="0"/>
              </a:spcBef>
              <a:spcAft>
                <a:spcPct val="0"/>
              </a:spcAft>
              <a:tabLst>
                <a:tab pos="285750" algn="l"/>
                <a:tab pos="7707313" algn="l"/>
              </a:tabLst>
              <a:defRPr>
                <a:solidFill>
                  <a:schemeClr val="tx1"/>
                </a:solidFill>
                <a:latin typeface="Arial" panose="020B0604020202020204" pitchFamily="34" charset="0"/>
              </a:defRPr>
            </a:lvl9pPr>
          </a:lstStyle>
          <a:p>
            <a:pPr algn="just" eaLnBrk="0" fontAlgn="base" hangingPunct="0">
              <a:spcBef>
                <a:spcPct val="0"/>
              </a:spcBef>
              <a:spcAft>
                <a:spcPct val="0"/>
              </a:spcAft>
            </a:pPr>
            <a:r>
              <a:rPr lang="en-US" altLang="en-US" sz="3200" b="1">
                <a:solidFill>
                  <a:srgbClr val="FFFF00"/>
                </a:solidFill>
                <a:latin typeface="Tahoma" panose="020B0604030504040204" pitchFamily="34" charset="0"/>
              </a:rPr>
              <a:t>1.</a:t>
            </a:r>
            <a:r>
              <a:rPr lang="en-US" altLang="en-US" sz="3200" b="1">
                <a:solidFill>
                  <a:srgbClr val="00FFFF"/>
                </a:solidFill>
                <a:latin typeface="Tahoma" panose="020B0604030504040204" pitchFamily="34" charset="0"/>
              </a:rPr>
              <a:t> “Bound” and Scripturally Married – </a:t>
            </a:r>
            <a:r>
              <a:rPr lang="en-US" altLang="en-US" sz="3200" b="1">
                <a:solidFill>
                  <a:srgbClr val="FFFF99"/>
                </a:solidFill>
                <a:latin typeface="Tahoma" panose="020B0604030504040204" pitchFamily="34" charset="0"/>
              </a:rPr>
              <a:t>Matthew 19:5</a:t>
            </a:r>
          </a:p>
          <a:p>
            <a:pPr algn="just" eaLnBrk="0" fontAlgn="base" hangingPunct="0">
              <a:spcBef>
                <a:spcPct val="0"/>
              </a:spcBef>
              <a:spcAft>
                <a:spcPct val="0"/>
              </a:spcAft>
            </a:pPr>
            <a:r>
              <a:rPr lang="en-US" altLang="en-US" sz="3200" b="1">
                <a:solidFill>
                  <a:srgbClr val="FFFF00"/>
                </a:solidFill>
                <a:latin typeface="Tahoma" panose="020B0604030504040204" pitchFamily="34" charset="0"/>
              </a:rPr>
              <a:t>2.</a:t>
            </a:r>
            <a:r>
              <a:rPr lang="en-US" altLang="en-US" sz="3200" b="1">
                <a:solidFill>
                  <a:srgbClr val="00FFFF"/>
                </a:solidFill>
                <a:latin typeface="Tahoma" panose="020B0604030504040204" pitchFamily="34" charset="0"/>
              </a:rPr>
              <a:t> “Bound” and Unmarried – </a:t>
            </a:r>
            <a:r>
              <a:rPr lang="en-US" altLang="en-US" sz="3200" b="1">
                <a:solidFill>
                  <a:srgbClr val="FFFF99"/>
                </a:solidFill>
                <a:latin typeface="Tahoma" panose="020B0604030504040204" pitchFamily="34" charset="0"/>
              </a:rPr>
              <a:t>I Cor. 7:10-11</a:t>
            </a:r>
          </a:p>
          <a:p>
            <a:pPr algn="just" eaLnBrk="0" fontAlgn="base" hangingPunct="0">
              <a:spcBef>
                <a:spcPct val="0"/>
              </a:spcBef>
              <a:spcAft>
                <a:spcPct val="0"/>
              </a:spcAft>
            </a:pPr>
            <a:r>
              <a:rPr lang="en-US" altLang="en-US" sz="3200" b="1">
                <a:solidFill>
                  <a:srgbClr val="FFFF00"/>
                </a:solidFill>
                <a:latin typeface="Tahoma" panose="020B0604030504040204" pitchFamily="34" charset="0"/>
              </a:rPr>
              <a:t>3.</a:t>
            </a:r>
            <a:r>
              <a:rPr lang="en-US" altLang="en-US" sz="3200" b="1">
                <a:solidFill>
                  <a:srgbClr val="00FFFF"/>
                </a:solidFill>
                <a:latin typeface="Tahoma" panose="020B0604030504040204" pitchFamily="34" charset="0"/>
              </a:rPr>
              <a:t> One mate “Bound” while being unscripturally married to another – </a:t>
            </a:r>
            <a:r>
              <a:rPr lang="en-US" altLang="en-US" sz="3200" b="1">
                <a:solidFill>
                  <a:srgbClr val="FFFF99"/>
                </a:solidFill>
                <a:latin typeface="Tahoma" panose="020B0604030504040204" pitchFamily="34" charset="0"/>
              </a:rPr>
              <a:t>Mark 6:16-17</a:t>
            </a:r>
            <a:r>
              <a:rPr lang="en-US" altLang="en-US" sz="3200" b="1">
                <a:solidFill>
                  <a:srgbClr val="00FFFF"/>
                </a:solidFill>
                <a:latin typeface="Tahoma" panose="020B0604030504040204" pitchFamily="34" charset="0"/>
              </a:rPr>
              <a:t>; </a:t>
            </a:r>
            <a:r>
              <a:rPr lang="en-US" altLang="en-US" sz="3200" b="1">
                <a:solidFill>
                  <a:srgbClr val="FFFF99"/>
                </a:solidFill>
                <a:latin typeface="Tahoma" panose="020B0604030504040204" pitchFamily="34" charset="0"/>
              </a:rPr>
              <a:t>Romans 7:2-3</a:t>
            </a:r>
          </a:p>
          <a:p>
            <a:pPr algn="just" eaLnBrk="0" fontAlgn="base" hangingPunct="0">
              <a:spcBef>
                <a:spcPct val="0"/>
              </a:spcBef>
              <a:spcAft>
                <a:spcPct val="0"/>
              </a:spcAft>
            </a:pPr>
            <a:r>
              <a:rPr lang="en-US" altLang="en-US" sz="3200" b="1">
                <a:solidFill>
                  <a:srgbClr val="FFFF00"/>
                </a:solidFill>
                <a:latin typeface="Tahoma" panose="020B0604030504040204" pitchFamily="34" charset="0"/>
              </a:rPr>
              <a:t>4.</a:t>
            </a:r>
            <a:r>
              <a:rPr lang="en-US" altLang="en-US" sz="3200" b="1">
                <a:solidFill>
                  <a:srgbClr val="00FFFF"/>
                </a:solidFill>
                <a:latin typeface="Tahoma" panose="020B0604030504040204" pitchFamily="34" charset="0"/>
              </a:rPr>
              <a:t> One mate “bound” though unmarried while the other mate is free – </a:t>
            </a:r>
            <a:r>
              <a:rPr lang="en-US" altLang="en-US" sz="3200" b="1">
                <a:solidFill>
                  <a:srgbClr val="FFFF99"/>
                </a:solidFill>
                <a:latin typeface="Tahoma" panose="020B0604030504040204" pitchFamily="34" charset="0"/>
              </a:rPr>
              <a:t>Matt. 19:9</a:t>
            </a:r>
          </a:p>
          <a:p>
            <a:pPr algn="just" eaLnBrk="0" fontAlgn="base" hangingPunct="0">
              <a:spcBef>
                <a:spcPct val="0"/>
              </a:spcBef>
              <a:spcAft>
                <a:spcPct val="0"/>
              </a:spcAft>
            </a:pPr>
            <a:endParaRPr lang="en-US" altLang="en-US" sz="3200" b="1">
              <a:solidFill>
                <a:srgbClr val="00FFFF"/>
              </a:solidFill>
              <a:latin typeface="Tahoma" panose="020B0604030504040204" pitchFamily="34" charset="0"/>
            </a:endParaRPr>
          </a:p>
          <a:p>
            <a:pPr algn="just" eaLnBrk="0" fontAlgn="base" hangingPunct="0">
              <a:spcBef>
                <a:spcPct val="0"/>
              </a:spcBef>
              <a:spcAft>
                <a:spcPct val="0"/>
              </a:spcAft>
            </a:pPr>
            <a:endParaRPr lang="en-US" altLang="en-US" sz="3200" b="1">
              <a:solidFill>
                <a:srgbClr val="00FFFF"/>
              </a:solidFill>
              <a:latin typeface="Tahoma" panose="020B0604030504040204" pitchFamily="34" charset="0"/>
            </a:endParaRPr>
          </a:p>
          <a:p>
            <a:pPr algn="just" eaLnBrk="0" fontAlgn="base" hangingPunct="0">
              <a:spcBef>
                <a:spcPct val="0"/>
              </a:spcBef>
              <a:spcAft>
                <a:spcPct val="0"/>
              </a:spcAft>
            </a:pPr>
            <a:r>
              <a:rPr lang="en-US" altLang="en-US" sz="3200" b="1">
                <a:solidFill>
                  <a:srgbClr val="00FFFF"/>
                </a:solidFill>
                <a:latin typeface="Tahoma" panose="020B0604030504040204" pitchFamily="34" charset="0"/>
              </a:rPr>
              <a:t>Remember, “</a:t>
            </a:r>
            <a:r>
              <a:rPr lang="en-US" altLang="en-US" sz="3200" b="1">
                <a:solidFill>
                  <a:srgbClr val="00FF00"/>
                </a:solidFill>
                <a:latin typeface="Tahoma" panose="020B0604030504040204" pitchFamily="34" charset="0"/>
              </a:rPr>
              <a:t>bound</a:t>
            </a:r>
            <a:r>
              <a:rPr lang="en-US" altLang="en-US" sz="3200" b="1">
                <a:solidFill>
                  <a:srgbClr val="00FFFF"/>
                </a:solidFill>
                <a:latin typeface="Tahoma" panose="020B0604030504040204" pitchFamily="34" charset="0"/>
              </a:rPr>
              <a:t>” means, “Obligation, namely to law” (</a:t>
            </a:r>
            <a:r>
              <a:rPr lang="en-US" altLang="en-US" sz="3200" b="1">
                <a:solidFill>
                  <a:srgbClr val="FFFF00"/>
                </a:solidFill>
                <a:latin typeface="Tahoma" panose="020B0604030504040204" pitchFamily="34" charset="0"/>
              </a:rPr>
              <a:t>Thayer</a:t>
            </a:r>
            <a:r>
              <a:rPr lang="en-US" altLang="en-US" sz="3200" b="1">
                <a:solidFill>
                  <a:srgbClr val="00FFFF"/>
                </a:solidFill>
                <a:latin typeface="Tahoma" panose="020B0604030504040204" pitchFamily="34" charset="0"/>
              </a:rPr>
              <a:t>, Page 131, # 2</a:t>
            </a:r>
            <a:r>
              <a:rPr lang="en-US" altLang="en-US" sz="2000" b="1">
                <a:solidFill>
                  <a:srgbClr val="00FFFF"/>
                </a:solidFill>
                <a:latin typeface="Tahoma" panose="020B0604030504040204" pitchFamily="34" charset="0"/>
              </a:rPr>
              <a:t>b</a:t>
            </a:r>
            <a:r>
              <a:rPr lang="en-US" altLang="en-US" sz="3200" b="1">
                <a:solidFill>
                  <a:srgbClr val="00FFFF"/>
                </a:solidFill>
                <a:latin typeface="Tahoma" panose="020B0604030504040204" pitchFamily="34" charset="0"/>
              </a:rPr>
              <a:t>)</a:t>
            </a:r>
          </a:p>
        </p:txBody>
      </p:sp>
      <p:sp>
        <p:nvSpPr>
          <p:cNvPr id="88068" name="Text Box 4">
            <a:extLst>
              <a:ext uri="{FF2B5EF4-FFF2-40B4-BE49-F238E27FC236}">
                <a16:creationId xmlns:a16="http://schemas.microsoft.com/office/drawing/2014/main" id="{03A7D253-59FE-40C4-8D30-40323F82199C}"/>
              </a:ext>
            </a:extLst>
          </p:cNvPr>
          <p:cNvSpPr txBox="1">
            <a:spLocks noChangeArrowheads="1"/>
          </p:cNvSpPr>
          <p:nvPr/>
        </p:nvSpPr>
        <p:spPr bwMode="auto">
          <a:xfrm>
            <a:off x="755009" y="-61913"/>
            <a:ext cx="991299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n-US" altLang="en-US" sz="5400" dirty="0">
                <a:solidFill>
                  <a:srgbClr val="00FF00"/>
                </a:solidFill>
                <a:latin typeface="CentSchbook BdCn BT" pitchFamily="18" charset="0"/>
                <a:ea typeface="MS Mincho" panose="02020609040205080304" pitchFamily="49" charset="-128"/>
              </a:rPr>
              <a:t>     Four Bible Positions on “</a:t>
            </a:r>
            <a:r>
              <a:rPr lang="en-US" altLang="en-US" sz="5400" dirty="0">
                <a:solidFill>
                  <a:srgbClr val="FFFF00"/>
                </a:solidFill>
                <a:latin typeface="CentSchbook BdCn BT" pitchFamily="18" charset="0"/>
                <a:ea typeface="MS Mincho" panose="02020609040205080304" pitchFamily="49" charset="-128"/>
              </a:rPr>
              <a:t>Bound</a:t>
            </a:r>
            <a:r>
              <a:rPr lang="en-US" altLang="en-US" sz="5400" dirty="0">
                <a:solidFill>
                  <a:srgbClr val="00FF00"/>
                </a:solidFill>
                <a:latin typeface="CentSchbook BdCn BT" pitchFamily="18" charset="0"/>
                <a:ea typeface="MS Mincho" panose="02020609040205080304" pitchFamily="49" charset="-128"/>
              </a:rPr>
              <a:t>”</a:t>
            </a:r>
            <a:r>
              <a:rPr lang="en-US" altLang="en-US" sz="4000" dirty="0">
                <a:solidFill>
                  <a:srgbClr val="00FFFF"/>
                </a:solidFill>
                <a:latin typeface="MS Mincho" panose="02020609040205080304" pitchFamily="49" charset="-128"/>
                <a:ea typeface="MS Mincho" panose="02020609040205080304" pitchFamily="49" charset="-128"/>
              </a:rPr>
              <a:t> </a:t>
            </a:r>
            <a:endParaRPr lang="en-US" altLang="en-US" sz="4000" dirty="0">
              <a:solidFill>
                <a:srgbClr val="FFFF00"/>
              </a:solidFill>
              <a:latin typeface="MS Mincho" panose="02020609040205080304" pitchFamily="49" charset="-128"/>
              <a:ea typeface="MS Mincho" panose="02020609040205080304" pitchFamily="49" charset="-128"/>
            </a:endParaRPr>
          </a:p>
        </p:txBody>
      </p:sp>
      <p:graphicFrame>
        <p:nvGraphicFramePr>
          <p:cNvPr id="88069" name="Object 5">
            <a:extLst>
              <a:ext uri="{FF2B5EF4-FFF2-40B4-BE49-F238E27FC236}">
                <a16:creationId xmlns:a16="http://schemas.microsoft.com/office/drawing/2014/main" id="{A443EEEA-C7AC-4144-A42D-9180B05873BD}"/>
              </a:ext>
            </a:extLst>
          </p:cNvPr>
          <p:cNvGraphicFramePr>
            <a:graphicFrameLocks noChangeAspect="1"/>
          </p:cNvGraphicFramePr>
          <p:nvPr/>
        </p:nvGraphicFramePr>
        <p:xfrm>
          <a:off x="5597526" y="4953001"/>
          <a:ext cx="1031875" cy="949325"/>
        </p:xfrm>
        <a:graphic>
          <a:graphicData uri="http://schemas.openxmlformats.org/presentationml/2006/ole">
            <mc:AlternateContent xmlns:mc="http://schemas.openxmlformats.org/markup-compatibility/2006">
              <mc:Choice xmlns:v="urn:schemas-microsoft-com:vml" Requires="v">
                <p:oleObj spid="_x0000_s4113" name="CorelDRAW" r:id="rId3" imgW="2824162" imgH="2595324" progId="CorelDRAW.Graphic.9">
                  <p:embed/>
                </p:oleObj>
              </mc:Choice>
              <mc:Fallback>
                <p:oleObj name="CorelDRAW" r:id="rId3" imgW="2824162" imgH="2595324" progId="CorelDRAW.Graphic.9">
                  <p:embed/>
                  <p:pic>
                    <p:nvPicPr>
                      <p:cNvPr id="88069" name="Object 5">
                        <a:extLst>
                          <a:ext uri="{FF2B5EF4-FFF2-40B4-BE49-F238E27FC236}">
                            <a16:creationId xmlns:a16="http://schemas.microsoft.com/office/drawing/2014/main" id="{A443EEEA-C7AC-4144-A42D-9180B05873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7526" y="4953001"/>
                        <a:ext cx="1031875" cy="94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88066">
                                            <p:txEl>
                                              <p:pRg st="0" end="0"/>
                                            </p:txEl>
                                          </p:spTgt>
                                        </p:tgtEl>
                                        <p:attrNameLst>
                                          <p:attrName>style.visibility</p:attrName>
                                        </p:attrNameLst>
                                      </p:cBhvr>
                                      <p:to>
                                        <p:strVal val="visible"/>
                                      </p:to>
                                    </p:set>
                                    <p:animEffect transition="in" filter="barn(outHorizontal)">
                                      <p:cBhvr>
                                        <p:cTn id="7" dur="500"/>
                                        <p:tgtEl>
                                          <p:spTgt spid="8806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88066">
                                            <p:txEl>
                                              <p:pRg st="1" end="1"/>
                                            </p:txEl>
                                          </p:spTgt>
                                        </p:tgtEl>
                                        <p:attrNameLst>
                                          <p:attrName>style.visibility</p:attrName>
                                        </p:attrNameLst>
                                      </p:cBhvr>
                                      <p:to>
                                        <p:strVal val="visible"/>
                                      </p:to>
                                    </p:set>
                                    <p:animEffect transition="in" filter="barn(outHorizontal)">
                                      <p:cBhvr>
                                        <p:cTn id="12" dur="500"/>
                                        <p:tgtEl>
                                          <p:spTgt spid="8806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42" fill="hold" grpId="0" nodeType="clickEffect">
                                  <p:stCondLst>
                                    <p:cond delay="0"/>
                                  </p:stCondLst>
                                  <p:childTnLst>
                                    <p:set>
                                      <p:cBhvr>
                                        <p:cTn id="16" dur="1" fill="hold">
                                          <p:stCondLst>
                                            <p:cond delay="0"/>
                                          </p:stCondLst>
                                        </p:cTn>
                                        <p:tgtEl>
                                          <p:spTgt spid="88066">
                                            <p:txEl>
                                              <p:pRg st="2" end="2"/>
                                            </p:txEl>
                                          </p:spTgt>
                                        </p:tgtEl>
                                        <p:attrNameLst>
                                          <p:attrName>style.visibility</p:attrName>
                                        </p:attrNameLst>
                                      </p:cBhvr>
                                      <p:to>
                                        <p:strVal val="visible"/>
                                      </p:to>
                                    </p:set>
                                    <p:animEffect transition="in" filter="barn(outHorizontal)">
                                      <p:cBhvr>
                                        <p:cTn id="17" dur="500"/>
                                        <p:tgtEl>
                                          <p:spTgt spid="8806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42" fill="hold" grpId="0" nodeType="clickEffect">
                                  <p:stCondLst>
                                    <p:cond delay="0"/>
                                  </p:stCondLst>
                                  <p:childTnLst>
                                    <p:set>
                                      <p:cBhvr>
                                        <p:cTn id="21" dur="1" fill="hold">
                                          <p:stCondLst>
                                            <p:cond delay="0"/>
                                          </p:stCondLst>
                                        </p:cTn>
                                        <p:tgtEl>
                                          <p:spTgt spid="88066">
                                            <p:txEl>
                                              <p:pRg st="3" end="3"/>
                                            </p:txEl>
                                          </p:spTgt>
                                        </p:tgtEl>
                                        <p:attrNameLst>
                                          <p:attrName>style.visibility</p:attrName>
                                        </p:attrNameLst>
                                      </p:cBhvr>
                                      <p:to>
                                        <p:strVal val="visible"/>
                                      </p:to>
                                    </p:set>
                                    <p:animEffect transition="in" filter="barn(outHorizontal)">
                                      <p:cBhvr>
                                        <p:cTn id="22" dur="500"/>
                                        <p:tgtEl>
                                          <p:spTgt spid="8806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42" fill="hold" grpId="0" nodeType="clickEffect">
                                  <p:stCondLst>
                                    <p:cond delay="0"/>
                                  </p:stCondLst>
                                  <p:childTnLst>
                                    <p:set>
                                      <p:cBhvr>
                                        <p:cTn id="26" dur="1" fill="hold">
                                          <p:stCondLst>
                                            <p:cond delay="0"/>
                                          </p:stCondLst>
                                        </p:cTn>
                                        <p:tgtEl>
                                          <p:spTgt spid="88066">
                                            <p:txEl>
                                              <p:pRg st="6" end="6"/>
                                            </p:txEl>
                                          </p:spTgt>
                                        </p:tgtEl>
                                        <p:attrNameLst>
                                          <p:attrName>style.visibility</p:attrName>
                                        </p:attrNameLst>
                                      </p:cBhvr>
                                      <p:to>
                                        <p:strVal val="visible"/>
                                      </p:to>
                                    </p:set>
                                    <p:animEffect transition="in" filter="barn(outHorizontal)">
                                      <p:cBhvr>
                                        <p:cTn id="27" dur="500"/>
                                        <p:tgtEl>
                                          <p:spTgt spid="8806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4A4A2B-582E-4DDF-9087-6D0AC8DD79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180976"/>
          </a:xfrm>
          <a:prstGeom prst="rect">
            <a:avLst/>
          </a:prstGeom>
        </p:spPr>
      </p:pic>
    </p:spTree>
    <p:extLst>
      <p:ext uri="{BB962C8B-B14F-4D97-AF65-F5344CB8AC3E}">
        <p14:creationId xmlns:p14="http://schemas.microsoft.com/office/powerpoint/2010/main" val="261188912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3" name="Group 3"/>
          <p:cNvGrpSpPr>
            <a:grpSpLocks/>
          </p:cNvGrpSpPr>
          <p:nvPr/>
        </p:nvGrpSpPr>
        <p:grpSpPr bwMode="auto">
          <a:xfrm>
            <a:off x="1706880" y="514350"/>
            <a:ext cx="8766810" cy="1291590"/>
            <a:chOff x="0" y="0"/>
            <a:chExt cx="6136" cy="904"/>
          </a:xfrm>
        </p:grpSpPr>
        <p:sp>
          <p:nvSpPr>
            <p:cNvPr id="38935" name="AutoShape 1"/>
            <p:cNvSpPr>
              <a:spLocks/>
            </p:cNvSpPr>
            <p:nvPr/>
          </p:nvSpPr>
          <p:spPr bwMode="auto">
            <a:xfrm>
              <a:off x="0" y="0"/>
              <a:ext cx="6136" cy="904"/>
            </a:xfrm>
            <a:custGeom>
              <a:avLst/>
              <a:gdLst>
                <a:gd name="T0" fmla="*/ 0 w 21600"/>
                <a:gd name="T1" fmla="*/ 10800 h 21600"/>
                <a:gd name="T2" fmla="*/ 10800 w 21600"/>
                <a:gd name="T3" fmla="*/ 0 h 21600"/>
                <a:gd name="T4" fmla="*/ 21600 w 21600"/>
                <a:gd name="T5" fmla="*/ 10800 h 21600"/>
                <a:gd name="T6" fmla="*/ 10800 w 21600"/>
                <a:gd name="T7" fmla="*/ 21600 h 21600"/>
                <a:gd name="T8" fmla="*/ 0 w 21600"/>
                <a:gd name="T9" fmla="*/ 10800 h 21600"/>
                <a:gd name="T10" fmla="*/ 1659 w 21600"/>
                <a:gd name="T11" fmla="*/ 10800 h 21600"/>
                <a:gd name="T12" fmla="*/ 10800 w 21600"/>
                <a:gd name="T13" fmla="*/ 19941 h 21600"/>
                <a:gd name="T14" fmla="*/ 19941 w 21600"/>
                <a:gd name="T15" fmla="*/ 10800 h 21600"/>
                <a:gd name="T16" fmla="*/ 10800 w 21600"/>
                <a:gd name="T17" fmla="*/ 1659 h 21600"/>
                <a:gd name="T18" fmla="*/ 1659 w 21600"/>
                <a:gd name="T19" fmla="*/ 10800 h 21600"/>
                <a:gd name="T20" fmla="*/ 1659 w 21600"/>
                <a:gd name="T21" fmla="*/ 108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659" y="10800"/>
                  </a:moveTo>
                  <a:cubicBezTo>
                    <a:pt x="1659" y="15848"/>
                    <a:pt x="5752" y="19941"/>
                    <a:pt x="10800" y="19941"/>
                  </a:cubicBezTo>
                  <a:cubicBezTo>
                    <a:pt x="15848" y="19941"/>
                    <a:pt x="19941" y="15848"/>
                    <a:pt x="19941" y="10800"/>
                  </a:cubicBezTo>
                  <a:cubicBezTo>
                    <a:pt x="19941" y="5752"/>
                    <a:pt x="15848" y="1659"/>
                    <a:pt x="10800" y="1659"/>
                  </a:cubicBezTo>
                  <a:cubicBezTo>
                    <a:pt x="5752" y="1659"/>
                    <a:pt x="1659" y="5752"/>
                    <a:pt x="1659" y="10800"/>
                  </a:cubicBezTo>
                  <a:close/>
                  <a:moveTo>
                    <a:pt x="1659" y="10800"/>
                  </a:moveTo>
                </a:path>
              </a:pathLst>
            </a:custGeom>
            <a:solidFill>
              <a:srgbClr val="FF3300"/>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sz="1620">
                <a:solidFill>
                  <a:srgbClr val="000000"/>
                </a:solidFill>
                <a:latin typeface="Sagona Book" panose="020F0502020204030204"/>
              </a:endParaRPr>
            </a:p>
          </p:txBody>
        </p:sp>
        <p:sp>
          <p:nvSpPr>
            <p:cNvPr id="38936" name="Rectangle 2"/>
            <p:cNvSpPr>
              <a:spLocks/>
            </p:cNvSpPr>
            <p:nvPr/>
          </p:nvSpPr>
          <p:spPr bwMode="auto">
            <a:xfrm>
              <a:off x="937" y="282"/>
              <a:ext cx="4468" cy="3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34290" tIns="34290" rIns="74238" bIns="34290" anchor="ctr">
              <a:spAutoFit/>
            </a:bodyPr>
            <a:lstStyle/>
            <a:p>
              <a:pPr marL="4287"/>
              <a:r>
                <a:rPr lang="en-US" sz="2700" dirty="0">
                  <a:solidFill>
                    <a:srgbClr val="0000FF"/>
                  </a:solidFill>
                  <a:latin typeface="Comic Sans MS Bold" charset="0"/>
                  <a:ea typeface="ＭＳ Ｐゴシック" charset="0"/>
                  <a:sym typeface="Comic Sans MS Bold" charset="0"/>
                </a:rPr>
                <a:t>Confusion Over Marriage &amp; The Bond</a:t>
              </a:r>
            </a:p>
          </p:txBody>
        </p:sp>
      </p:grpSp>
      <p:grpSp>
        <p:nvGrpSpPr>
          <p:cNvPr id="30733" name="Group 13"/>
          <p:cNvGrpSpPr>
            <a:grpSpLocks/>
          </p:cNvGrpSpPr>
          <p:nvPr/>
        </p:nvGrpSpPr>
        <p:grpSpPr bwMode="auto">
          <a:xfrm>
            <a:off x="3112770" y="1977390"/>
            <a:ext cx="6172200" cy="1062990"/>
            <a:chOff x="0" y="0"/>
            <a:chExt cx="4320" cy="744"/>
          </a:xfrm>
        </p:grpSpPr>
        <p:grpSp>
          <p:nvGrpSpPr>
            <p:cNvPr id="38926" name="Group 6"/>
            <p:cNvGrpSpPr>
              <a:grpSpLocks/>
            </p:cNvGrpSpPr>
            <p:nvPr/>
          </p:nvGrpSpPr>
          <p:grpSpPr bwMode="auto">
            <a:xfrm>
              <a:off x="1280" y="0"/>
              <a:ext cx="1704" cy="744"/>
              <a:chOff x="0" y="0"/>
              <a:chExt cx="1704" cy="744"/>
            </a:xfrm>
          </p:grpSpPr>
          <p:sp>
            <p:nvSpPr>
              <p:cNvPr id="38933" name="Rectangle 4"/>
              <p:cNvSpPr>
                <a:spLocks/>
              </p:cNvSpPr>
              <p:nvPr/>
            </p:nvSpPr>
            <p:spPr bwMode="auto">
              <a:xfrm>
                <a:off x="0" y="0"/>
                <a:ext cx="1704" cy="744"/>
              </a:xfrm>
              <a:prstGeom prst="rect">
                <a:avLst/>
              </a:prstGeom>
              <a:solidFill>
                <a:srgbClr val="FF3300"/>
              </a:solidFill>
              <a:ln>
                <a:noFill/>
              </a:ln>
              <a:extLst>
                <a:ext uri="{91240B29-F687-4f45-9708-019B960494DF}">
                  <a14:hiddenLine xmlns:a14="http://schemas.microsoft.com/office/drawing/2010/main" xmlns="" w="25400">
                    <a:solidFill>
                      <a:schemeClr val="tx1"/>
                    </a:solidFill>
                    <a:miter lim="800000"/>
                    <a:headEnd/>
                    <a:tailEnd/>
                  </a14:hiddenLine>
                </a:ext>
              </a:extLst>
            </p:spPr>
            <p:txBody>
              <a:bodyPr lIns="0" tIns="0" rIns="0" bIns="0"/>
              <a:lstStyle/>
              <a:p>
                <a:endParaRPr lang="en-US" sz="1620">
                  <a:solidFill>
                    <a:srgbClr val="000000"/>
                  </a:solidFill>
                  <a:latin typeface="Sagona Book" panose="020F0502020204030204"/>
                </a:endParaRPr>
              </a:p>
            </p:txBody>
          </p:sp>
          <p:sp>
            <p:nvSpPr>
              <p:cNvPr id="38934" name="Rectangle 5"/>
              <p:cNvSpPr>
                <a:spLocks/>
              </p:cNvSpPr>
              <p:nvPr/>
            </p:nvSpPr>
            <p:spPr bwMode="auto">
              <a:xfrm>
                <a:off x="182" y="46"/>
                <a:ext cx="1208" cy="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ctr"/>
                <a:r>
                  <a:rPr lang="en-US" sz="3060" dirty="0">
                    <a:solidFill>
                      <a:srgbClr val="000000"/>
                    </a:solidFill>
                    <a:latin typeface="Sagona Book" panose="020F0502020204030204"/>
                    <a:ea typeface="ＭＳ Ｐゴシック" charset="0"/>
                  </a:rPr>
                  <a:t>Marriage</a:t>
                </a:r>
              </a:p>
              <a:p>
                <a:pPr algn="ctr"/>
                <a:r>
                  <a:rPr lang="en-US" sz="3060" dirty="0">
                    <a:solidFill>
                      <a:srgbClr val="000000"/>
                    </a:solidFill>
                    <a:latin typeface="Sagona Book" panose="020F0502020204030204"/>
                    <a:ea typeface="ＭＳ Ｐゴシック" charset="0"/>
                  </a:rPr>
                  <a:t>Bond</a:t>
                </a:r>
              </a:p>
            </p:txBody>
          </p:sp>
        </p:grpSp>
        <p:grpSp>
          <p:nvGrpSpPr>
            <p:cNvPr id="38927" name="Group 9"/>
            <p:cNvGrpSpPr>
              <a:grpSpLocks/>
            </p:cNvGrpSpPr>
            <p:nvPr/>
          </p:nvGrpSpPr>
          <p:grpSpPr bwMode="auto">
            <a:xfrm>
              <a:off x="0" y="112"/>
              <a:ext cx="1440" cy="584"/>
              <a:chOff x="0" y="0"/>
              <a:chExt cx="1440" cy="584"/>
            </a:xfrm>
          </p:grpSpPr>
          <p:sp>
            <p:nvSpPr>
              <p:cNvPr id="38931" name="AutoShape 7"/>
              <p:cNvSpPr>
                <a:spLocks/>
              </p:cNvSpPr>
              <p:nvPr/>
            </p:nvSpPr>
            <p:spPr bwMode="auto">
              <a:xfrm>
                <a:off x="0" y="0"/>
                <a:ext cx="1440" cy="584"/>
              </a:xfrm>
              <a:custGeom>
                <a:avLst/>
                <a:gdLst>
                  <a:gd name="T0" fmla="*/ 13255 w 21600"/>
                  <a:gd name="T1" fmla="*/ 0 h 21600"/>
                  <a:gd name="T2" fmla="*/ 0 w 21600"/>
                  <a:gd name="T3" fmla="*/ 0 h 21600"/>
                  <a:gd name="T4" fmla="*/ 0 w 21600"/>
                  <a:gd name="T5" fmla="*/ 21600 h 21600"/>
                  <a:gd name="T6" fmla="*/ 13255 w 21600"/>
                  <a:gd name="T7" fmla="*/ 21600 h 21600"/>
                  <a:gd name="T8" fmla="*/ 21600 w 21600"/>
                  <a:gd name="T9" fmla="*/ 10800 h 21600"/>
                  <a:gd name="T10" fmla="*/ 13255 w 21600"/>
                  <a:gd name="T11" fmla="*/ 0 h 21600"/>
                  <a:gd name="T12" fmla="*/ 13255 w 21600"/>
                  <a:gd name="T13" fmla="*/ 0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13255" y="0"/>
                    </a:moveTo>
                    <a:lnTo>
                      <a:pt x="0" y="0"/>
                    </a:lnTo>
                    <a:lnTo>
                      <a:pt x="0" y="21600"/>
                    </a:lnTo>
                    <a:lnTo>
                      <a:pt x="13255" y="21600"/>
                    </a:lnTo>
                    <a:lnTo>
                      <a:pt x="21600" y="10800"/>
                    </a:lnTo>
                    <a:lnTo>
                      <a:pt x="13255" y="0"/>
                    </a:lnTo>
                    <a:close/>
                    <a:moveTo>
                      <a:pt x="13255" y="0"/>
                    </a:moveTo>
                  </a:path>
                </a:pathLst>
              </a:custGeom>
              <a:solidFill>
                <a:srgbClr val="FFFF66"/>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sz="1620">
                  <a:solidFill>
                    <a:srgbClr val="000000"/>
                  </a:solidFill>
                  <a:latin typeface="Sagona Book" panose="020F0502020204030204"/>
                </a:endParaRPr>
              </a:p>
            </p:txBody>
          </p:sp>
          <p:sp>
            <p:nvSpPr>
              <p:cNvPr id="38932" name="Rectangle 8"/>
              <p:cNvSpPr>
                <a:spLocks/>
              </p:cNvSpPr>
              <p:nvPr/>
            </p:nvSpPr>
            <p:spPr bwMode="auto">
              <a:xfrm>
                <a:off x="36" y="38"/>
                <a:ext cx="570" cy="5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pPr algn="ctr"/>
                <a:r>
                  <a:rPr lang="en-US" sz="2340" dirty="0">
                    <a:solidFill>
                      <a:srgbClr val="000514"/>
                    </a:solidFill>
                    <a:latin typeface="Arial Bold Italic" charset="0"/>
                    <a:ea typeface="ＭＳ Ｐゴシック" charset="0"/>
                    <a:sym typeface="Arial Bold Italic" charset="0"/>
                  </a:rPr>
                  <a:t>Same</a:t>
                </a:r>
              </a:p>
              <a:p>
                <a:pPr algn="ctr"/>
                <a:r>
                  <a:rPr lang="en-US" sz="2340" dirty="0">
                    <a:solidFill>
                      <a:srgbClr val="000514"/>
                    </a:solidFill>
                    <a:latin typeface="Arial Bold Italic" charset="0"/>
                    <a:ea typeface="ＭＳ Ｐゴシック" charset="0"/>
                    <a:sym typeface="Arial Bold Italic" charset="0"/>
                  </a:rPr>
                  <a:t>Thing</a:t>
                </a:r>
              </a:p>
            </p:txBody>
          </p:sp>
        </p:grpSp>
        <p:grpSp>
          <p:nvGrpSpPr>
            <p:cNvPr id="38928" name="Group 12"/>
            <p:cNvGrpSpPr>
              <a:grpSpLocks/>
            </p:cNvGrpSpPr>
            <p:nvPr/>
          </p:nvGrpSpPr>
          <p:grpSpPr bwMode="auto">
            <a:xfrm flipH="1">
              <a:off x="2880" y="112"/>
              <a:ext cx="1440" cy="584"/>
              <a:chOff x="29" y="0"/>
              <a:chExt cx="1440" cy="584"/>
            </a:xfrm>
          </p:grpSpPr>
          <p:sp>
            <p:nvSpPr>
              <p:cNvPr id="38929" name="AutoShape 10"/>
              <p:cNvSpPr>
                <a:spLocks/>
              </p:cNvSpPr>
              <p:nvPr/>
            </p:nvSpPr>
            <p:spPr bwMode="auto">
              <a:xfrm>
                <a:off x="29" y="0"/>
                <a:ext cx="1440" cy="584"/>
              </a:xfrm>
              <a:custGeom>
                <a:avLst/>
                <a:gdLst>
                  <a:gd name="T0" fmla="*/ 13255 w 21600"/>
                  <a:gd name="T1" fmla="*/ 0 h 21600"/>
                  <a:gd name="T2" fmla="*/ 0 w 21600"/>
                  <a:gd name="T3" fmla="*/ 0 h 21600"/>
                  <a:gd name="T4" fmla="*/ 0 w 21600"/>
                  <a:gd name="T5" fmla="*/ 21600 h 21600"/>
                  <a:gd name="T6" fmla="*/ 13255 w 21600"/>
                  <a:gd name="T7" fmla="*/ 21600 h 21600"/>
                  <a:gd name="T8" fmla="*/ 21600 w 21600"/>
                  <a:gd name="T9" fmla="*/ 10800 h 21600"/>
                  <a:gd name="T10" fmla="*/ 13255 w 21600"/>
                  <a:gd name="T11" fmla="*/ 0 h 21600"/>
                  <a:gd name="T12" fmla="*/ 13255 w 21600"/>
                  <a:gd name="T13" fmla="*/ 0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13255" y="0"/>
                    </a:moveTo>
                    <a:lnTo>
                      <a:pt x="0" y="0"/>
                    </a:lnTo>
                    <a:lnTo>
                      <a:pt x="0" y="21600"/>
                    </a:lnTo>
                    <a:lnTo>
                      <a:pt x="13255" y="21600"/>
                    </a:lnTo>
                    <a:lnTo>
                      <a:pt x="21600" y="10800"/>
                    </a:lnTo>
                    <a:lnTo>
                      <a:pt x="13255" y="0"/>
                    </a:lnTo>
                    <a:close/>
                    <a:moveTo>
                      <a:pt x="13255" y="0"/>
                    </a:moveTo>
                  </a:path>
                </a:pathLst>
              </a:custGeom>
              <a:solidFill>
                <a:srgbClr val="FFFF66"/>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sz="1620">
                  <a:solidFill>
                    <a:srgbClr val="000000"/>
                  </a:solidFill>
                  <a:latin typeface="Sagona Book" panose="020F0502020204030204"/>
                </a:endParaRPr>
              </a:p>
            </p:txBody>
          </p:sp>
          <p:sp>
            <p:nvSpPr>
              <p:cNvPr id="38930" name="Rectangle 11"/>
              <p:cNvSpPr>
                <a:spLocks/>
              </p:cNvSpPr>
              <p:nvPr/>
            </p:nvSpPr>
            <p:spPr bwMode="auto">
              <a:xfrm flipH="1">
                <a:off x="49" y="38"/>
                <a:ext cx="734" cy="5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0" bIns="0" anchor="ctr">
                <a:spAutoFit/>
              </a:bodyPr>
              <a:lstStyle/>
              <a:p>
                <a:r>
                  <a:rPr lang="en-US" sz="2340" dirty="0">
                    <a:solidFill>
                      <a:srgbClr val="000514"/>
                    </a:solidFill>
                    <a:latin typeface="Arial Bold Italic" charset="0"/>
                    <a:ea typeface="ＭＳ Ｐゴシック" charset="0"/>
                    <a:sym typeface="Arial Bold Italic" charset="0"/>
                  </a:rPr>
                  <a:t>Equate</a:t>
                </a:r>
              </a:p>
              <a:p>
                <a:r>
                  <a:rPr lang="en-US" sz="2340" dirty="0">
                    <a:solidFill>
                      <a:srgbClr val="000514"/>
                    </a:solidFill>
                    <a:latin typeface="Arial Bold Italic" charset="0"/>
                    <a:ea typeface="ＭＳ Ｐゴシック" charset="0"/>
                    <a:sym typeface="Arial Bold Italic" charset="0"/>
                  </a:rPr>
                  <a:t>the two</a:t>
                </a:r>
              </a:p>
            </p:txBody>
          </p:sp>
        </p:grpSp>
      </p:grpSp>
      <p:sp>
        <p:nvSpPr>
          <p:cNvPr id="30734" name="Rectangle 14"/>
          <p:cNvSpPr>
            <a:spLocks/>
          </p:cNvSpPr>
          <p:nvPr/>
        </p:nvSpPr>
        <p:spPr bwMode="auto">
          <a:xfrm>
            <a:off x="2289810" y="3211830"/>
            <a:ext cx="7863840" cy="12115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marL="378619" indent="-342900">
              <a:lnSpc>
                <a:spcPct val="80000"/>
              </a:lnSpc>
              <a:spcBef>
                <a:spcPts val="1440"/>
              </a:spcBef>
              <a:buClr>
                <a:srgbClr val="FF0000"/>
              </a:buClr>
              <a:buSzPct val="100000"/>
              <a:buFont typeface="Wingdings" pitchFamily="2" charset="2"/>
              <a:buChar char="ü"/>
              <a:tabLst>
                <a:tab pos="331470" algn="l"/>
                <a:tab pos="948690" algn="l"/>
              </a:tabLst>
            </a:pPr>
            <a:r>
              <a:rPr lang="en-US" sz="2340" dirty="0">
                <a:solidFill>
                  <a:srgbClr val="000000"/>
                </a:solidFill>
                <a:latin typeface="Sagona Book" panose="020F0502020204030204"/>
                <a:ea typeface="ＭＳ Ｐゴシック" charset="0"/>
              </a:rPr>
              <a:t> </a:t>
            </a:r>
            <a:r>
              <a:rPr lang="ja-JP" altLang="en-US" sz="2340">
                <a:solidFill>
                  <a:srgbClr val="000000"/>
                </a:solidFill>
                <a:latin typeface="Arial" charset="0"/>
                <a:ea typeface="ＭＳ Ｐゴシック" charset="0"/>
              </a:rPr>
              <a:t>“</a:t>
            </a:r>
            <a:r>
              <a:rPr lang="en-US" altLang="ja-JP" sz="2340" dirty="0">
                <a:solidFill>
                  <a:srgbClr val="000000"/>
                </a:solidFill>
                <a:latin typeface="Sagona Book" panose="020F0502020204030204"/>
                <a:ea typeface="Bradley Hand ITC TT-Bold" charset="0"/>
                <a:cs typeface="Bradley Hand ITC TT-Bold" charset="0"/>
              </a:rPr>
              <a:t>If no longer married, then no longer bound</a:t>
            </a:r>
            <a:r>
              <a:rPr lang="ja-JP" altLang="en-US" sz="2340">
                <a:solidFill>
                  <a:srgbClr val="000000"/>
                </a:solidFill>
                <a:latin typeface="Arial" charset="0"/>
                <a:ea typeface="ＭＳ Ｐゴシック" charset="0"/>
              </a:rPr>
              <a:t>”</a:t>
            </a:r>
            <a:endParaRPr lang="en-US" altLang="ja-JP" sz="2340" dirty="0">
              <a:solidFill>
                <a:srgbClr val="000000"/>
              </a:solidFill>
              <a:latin typeface="Sagona Book" panose="020F0502020204030204"/>
              <a:ea typeface="Bradley Hand ITC TT-Bold" charset="0"/>
              <a:cs typeface="Bradley Hand ITC TT-Bold" charset="0"/>
            </a:endParaRPr>
          </a:p>
          <a:p>
            <a:pPr marL="378619" indent="-342900">
              <a:lnSpc>
                <a:spcPct val="80000"/>
              </a:lnSpc>
              <a:spcBef>
                <a:spcPts val="1440"/>
              </a:spcBef>
              <a:buClr>
                <a:srgbClr val="FF0000"/>
              </a:buClr>
              <a:buSzPct val="100000"/>
              <a:buFont typeface="Wingdings" pitchFamily="2" charset="2"/>
              <a:buChar char="ü"/>
              <a:tabLst>
                <a:tab pos="331470" algn="l"/>
                <a:tab pos="948690" algn="l"/>
              </a:tabLst>
            </a:pPr>
            <a:r>
              <a:rPr lang="en-US" sz="2340" dirty="0">
                <a:solidFill>
                  <a:srgbClr val="000000"/>
                </a:solidFill>
                <a:latin typeface="Sagona Book" panose="020F0502020204030204"/>
                <a:ea typeface="Bradley Hand ITC TT-Bold" charset="0"/>
                <a:cs typeface="Bradley Hand ITC TT-Bold" charset="0"/>
              </a:rPr>
              <a:t> Contrast marriage/divorce </a:t>
            </a:r>
            <a:r>
              <a:rPr lang="ja-JP" altLang="en-US" sz="2340">
                <a:solidFill>
                  <a:srgbClr val="000000"/>
                </a:solidFill>
                <a:latin typeface="Arial" charset="0"/>
                <a:ea typeface="ＭＳ Ｐゴシック" charset="0"/>
              </a:rPr>
              <a:t>“</a:t>
            </a:r>
            <a:r>
              <a:rPr lang="en-US" altLang="ja-JP" sz="2340" dirty="0">
                <a:solidFill>
                  <a:srgbClr val="000000"/>
                </a:solidFill>
                <a:latin typeface="Sagona Book" panose="020F0502020204030204"/>
                <a:ea typeface="Bradley Hand ITC TT-Bold" charset="0"/>
                <a:cs typeface="Bradley Hand ITC TT-Bold" charset="0"/>
              </a:rPr>
              <a:t>in the eyes of God</a:t>
            </a:r>
            <a:r>
              <a:rPr lang="ja-JP" altLang="en-US" sz="2340">
                <a:solidFill>
                  <a:srgbClr val="000000"/>
                </a:solidFill>
                <a:latin typeface="Arial" charset="0"/>
                <a:ea typeface="ＭＳ Ｐゴシック" charset="0"/>
              </a:rPr>
              <a:t>”</a:t>
            </a:r>
            <a:r>
              <a:rPr lang="en-US" altLang="ja-JP" sz="2340" dirty="0">
                <a:solidFill>
                  <a:srgbClr val="000000"/>
                </a:solidFill>
                <a:latin typeface="Sagona Book" panose="020F0502020204030204"/>
                <a:ea typeface="Bradley Hand ITC TT-Bold" charset="0"/>
                <a:cs typeface="Bradley Hand ITC TT-Bold" charset="0"/>
              </a:rPr>
              <a:t> –vs- </a:t>
            </a:r>
            <a:r>
              <a:rPr lang="ja-JP" altLang="en-US" sz="2340">
                <a:solidFill>
                  <a:srgbClr val="000000"/>
                </a:solidFill>
                <a:latin typeface="Arial" charset="0"/>
                <a:ea typeface="ＭＳ Ｐゴシック" charset="0"/>
              </a:rPr>
              <a:t>“</a:t>
            </a:r>
            <a:r>
              <a:rPr lang="en-US" altLang="ja-JP" sz="2340" dirty="0">
                <a:solidFill>
                  <a:srgbClr val="000000"/>
                </a:solidFill>
                <a:latin typeface="Sagona Book" panose="020F0502020204030204"/>
                <a:ea typeface="Bradley Hand ITC TT-Bold" charset="0"/>
                <a:cs typeface="Bradley Hand ITC TT-Bold" charset="0"/>
              </a:rPr>
              <a:t>in 	the eyes of men</a:t>
            </a:r>
            <a:r>
              <a:rPr lang="ja-JP" altLang="en-US" sz="2340">
                <a:solidFill>
                  <a:srgbClr val="000000"/>
                </a:solidFill>
                <a:latin typeface="Arial" charset="0"/>
                <a:ea typeface="ＭＳ Ｐゴシック" charset="0"/>
              </a:rPr>
              <a:t>”</a:t>
            </a:r>
            <a:endParaRPr lang="en-US" sz="2340" dirty="0">
              <a:solidFill>
                <a:srgbClr val="000000"/>
              </a:solidFill>
              <a:latin typeface="Sagona Book" panose="020F0502020204030204"/>
              <a:ea typeface="ＭＳ Ｐゴシック" charset="0"/>
            </a:endParaRPr>
          </a:p>
        </p:txBody>
      </p:sp>
      <p:grpSp>
        <p:nvGrpSpPr>
          <p:cNvPr id="30739" name="Group 19"/>
          <p:cNvGrpSpPr>
            <a:grpSpLocks/>
          </p:cNvGrpSpPr>
          <p:nvPr/>
        </p:nvGrpSpPr>
        <p:grpSpPr bwMode="auto">
          <a:xfrm>
            <a:off x="2506980" y="4594860"/>
            <a:ext cx="3120390" cy="1828800"/>
            <a:chOff x="0" y="0"/>
            <a:chExt cx="2184" cy="1280"/>
          </a:xfrm>
        </p:grpSpPr>
        <p:sp>
          <p:nvSpPr>
            <p:cNvPr id="38922" name="AutoShape 15"/>
            <p:cNvSpPr>
              <a:spLocks/>
            </p:cNvSpPr>
            <p:nvPr/>
          </p:nvSpPr>
          <p:spPr bwMode="auto">
            <a:xfrm>
              <a:off x="0" y="0"/>
              <a:ext cx="2184" cy="1280"/>
            </a:xfrm>
            <a:custGeom>
              <a:avLst/>
              <a:gdLst>
                <a:gd name="T0" fmla="*/ 0 w 21600"/>
                <a:gd name="T1" fmla="*/ 0 h 21600"/>
                <a:gd name="T2" fmla="*/ 0 w 21600"/>
                <a:gd name="T3" fmla="*/ 21600 h 21600"/>
                <a:gd name="T4" fmla="*/ 18900 w 21600"/>
                <a:gd name="T5" fmla="*/ 21600 h 21600"/>
                <a:gd name="T6" fmla="*/ 21600 w 21600"/>
                <a:gd name="T7" fmla="*/ 18900 h 21600"/>
                <a:gd name="T8" fmla="*/ 21600 w 21600"/>
                <a:gd name="T9" fmla="*/ 0 h 21600"/>
                <a:gd name="T10" fmla="*/ 0 w 21600"/>
                <a:gd name="T11" fmla="*/ 0 h 21600"/>
                <a:gd name="T12" fmla="*/ 0 w 21600"/>
                <a:gd name="T13" fmla="*/ 0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0" y="0"/>
                  </a:moveTo>
                  <a:lnTo>
                    <a:pt x="0" y="21600"/>
                  </a:lnTo>
                  <a:lnTo>
                    <a:pt x="18900" y="21600"/>
                  </a:lnTo>
                  <a:lnTo>
                    <a:pt x="21600" y="18900"/>
                  </a:lnTo>
                  <a:lnTo>
                    <a:pt x="21600" y="0"/>
                  </a:lnTo>
                  <a:lnTo>
                    <a:pt x="0" y="0"/>
                  </a:lnTo>
                  <a:close/>
                  <a:moveTo>
                    <a:pt x="0" y="0"/>
                  </a:moveTo>
                </a:path>
              </a:pathLst>
            </a:custGeom>
            <a:solidFill>
              <a:srgbClr val="FFFF99"/>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sz="1620">
                <a:solidFill>
                  <a:srgbClr val="000000"/>
                </a:solidFill>
                <a:latin typeface="Sagona Book" panose="020F0502020204030204"/>
              </a:endParaRPr>
            </a:p>
          </p:txBody>
        </p:sp>
        <p:sp>
          <p:nvSpPr>
            <p:cNvPr id="38923" name="AutoShape 16"/>
            <p:cNvSpPr>
              <a:spLocks/>
            </p:cNvSpPr>
            <p:nvPr/>
          </p:nvSpPr>
          <p:spPr bwMode="auto">
            <a:xfrm>
              <a:off x="1910" y="1120"/>
              <a:ext cx="274" cy="160"/>
            </a:xfrm>
            <a:custGeom>
              <a:avLst/>
              <a:gdLst>
                <a:gd name="T0" fmla="*/ 0 w 21600"/>
                <a:gd name="T1" fmla="*/ 21600 h 21600"/>
                <a:gd name="T2" fmla="*/ 5584 w 21600"/>
                <a:gd name="T3" fmla="*/ 736 h 21600"/>
                <a:gd name="T4" fmla="*/ 21600 w 21600"/>
                <a:gd name="T5" fmla="*/ 0 h 21600"/>
                <a:gd name="T6" fmla="*/ 0 w 21600"/>
                <a:gd name="T7" fmla="*/ 21600 h 21600"/>
                <a:gd name="T8" fmla="*/ 0 w 21600"/>
                <a:gd name="T9" fmla="*/ 21600 h 21600"/>
              </a:gdLst>
              <a:ahLst/>
              <a:cxnLst>
                <a:cxn ang="0">
                  <a:pos x="T0" y="T1"/>
                </a:cxn>
                <a:cxn ang="0">
                  <a:pos x="T2" y="T3"/>
                </a:cxn>
                <a:cxn ang="0">
                  <a:pos x="T4" y="T5"/>
                </a:cxn>
                <a:cxn ang="0">
                  <a:pos x="T6" y="T7"/>
                </a:cxn>
                <a:cxn ang="0">
                  <a:pos x="T8" y="T9"/>
                </a:cxn>
              </a:cxnLst>
              <a:rect l="0" t="0" r="r" b="b"/>
              <a:pathLst>
                <a:path w="21600" h="21600">
                  <a:moveTo>
                    <a:pt x="0" y="21600"/>
                  </a:moveTo>
                  <a:lnTo>
                    <a:pt x="5584" y="736"/>
                  </a:lnTo>
                  <a:cubicBezTo>
                    <a:pt x="7752" y="4048"/>
                    <a:pt x="13496" y="4048"/>
                    <a:pt x="21600" y="0"/>
                  </a:cubicBezTo>
                  <a:lnTo>
                    <a:pt x="0" y="21600"/>
                  </a:lnTo>
                  <a:close/>
                  <a:moveTo>
                    <a:pt x="0" y="21600"/>
                  </a:moveTo>
                </a:path>
              </a:pathLst>
            </a:custGeom>
            <a:solidFill>
              <a:srgbClr val="CCCC7A"/>
            </a:solidFill>
            <a:ln>
              <a:noFill/>
            </a:ln>
            <a:extLst>
              <a:ext uri="{91240B29-F687-4f45-9708-019B960494DF}">
                <a14:hiddenLine xmlns:a14="http://schemas.microsoft.com/office/drawing/2010/main" xmlns="" w="9525" cap="flat">
                  <a:solidFill>
                    <a:srgbClr val="FFFFFF"/>
                  </a:solidFill>
                  <a:round/>
                  <a:headEnd type="none" w="med" len="med"/>
                  <a:tailEnd type="none" w="med" len="med"/>
                </a14:hiddenLine>
              </a:ext>
            </a:extLst>
          </p:spPr>
          <p:txBody>
            <a:bodyPr lIns="0" tIns="0" rIns="0" bIns="0"/>
            <a:lstStyle/>
            <a:p>
              <a:endParaRPr lang="en-US" sz="1620">
                <a:solidFill>
                  <a:srgbClr val="000000"/>
                </a:solidFill>
                <a:latin typeface="Sagona Book" panose="020F0502020204030204"/>
              </a:endParaRPr>
            </a:p>
          </p:txBody>
        </p:sp>
        <p:sp>
          <p:nvSpPr>
            <p:cNvPr id="38924" name="AutoShape 17"/>
            <p:cNvSpPr>
              <a:spLocks/>
            </p:cNvSpPr>
            <p:nvPr/>
          </p:nvSpPr>
          <p:spPr bwMode="auto">
            <a:xfrm>
              <a:off x="1910" y="1120"/>
              <a:ext cx="274" cy="160"/>
            </a:xfrm>
            <a:custGeom>
              <a:avLst/>
              <a:gdLst>
                <a:gd name="T0" fmla="*/ 0 w 21600"/>
                <a:gd name="T1" fmla="*/ 21600 h 21600"/>
                <a:gd name="T2" fmla="*/ 5584 w 21600"/>
                <a:gd name="T3" fmla="*/ 736 h 21600"/>
                <a:gd name="T4" fmla="*/ 21600 w 21600"/>
                <a:gd name="T5" fmla="*/ 0 h 21600"/>
              </a:gdLst>
              <a:ahLst/>
              <a:cxnLst>
                <a:cxn ang="0">
                  <a:pos x="T0" y="T1"/>
                </a:cxn>
                <a:cxn ang="0">
                  <a:pos x="T2" y="T3"/>
                </a:cxn>
                <a:cxn ang="0">
                  <a:pos x="T4" y="T5"/>
                </a:cxn>
              </a:cxnLst>
              <a:rect l="0" t="0" r="r" b="b"/>
              <a:pathLst>
                <a:path w="21600" h="21600">
                  <a:moveTo>
                    <a:pt x="0" y="21600"/>
                  </a:moveTo>
                  <a:lnTo>
                    <a:pt x="5584" y="736"/>
                  </a:lnTo>
                  <a:cubicBezTo>
                    <a:pt x="7752" y="4048"/>
                    <a:pt x="13496" y="4048"/>
                    <a:pt x="21600" y="0"/>
                  </a:cubicBez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sz="1620">
                <a:solidFill>
                  <a:srgbClr val="000000"/>
                </a:solidFill>
                <a:latin typeface="Sagona Book" panose="020F0502020204030204"/>
              </a:endParaRPr>
            </a:p>
          </p:txBody>
        </p:sp>
        <p:sp>
          <p:nvSpPr>
            <p:cNvPr id="38925" name="Rectangle 18"/>
            <p:cNvSpPr>
              <a:spLocks/>
            </p:cNvSpPr>
            <p:nvPr/>
          </p:nvSpPr>
          <p:spPr bwMode="auto">
            <a:xfrm>
              <a:off x="193" y="16"/>
              <a:ext cx="1818" cy="1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34290" tIns="34290" rIns="87629" bIns="34290" anchor="ctr">
              <a:spAutoFit/>
            </a:bodyPr>
            <a:lstStyle/>
            <a:p>
              <a:pPr marL="18574"/>
              <a:r>
                <a:rPr lang="en-US" sz="1980" u="sng">
                  <a:solidFill>
                    <a:srgbClr val="FF3300"/>
                  </a:solidFill>
                  <a:latin typeface="Arial Bold" charset="0"/>
                  <a:ea typeface="ＭＳ Ｐゴシック" charset="0"/>
                  <a:sym typeface="Arial Bold" charset="0"/>
                </a:rPr>
                <a:t>Marriage / Divorce</a:t>
              </a:r>
            </a:p>
            <a:p>
              <a:pPr marL="18574"/>
              <a:r>
                <a:rPr lang="en-US" sz="1980">
                  <a:solidFill>
                    <a:srgbClr val="FF3300"/>
                  </a:solidFill>
                  <a:latin typeface="Arial Bold Italic" charset="0"/>
                  <a:ea typeface="ＭＳ Ｐゴシック" charset="0"/>
                  <a:sym typeface="Arial Bold Italic" charset="0"/>
                </a:rPr>
                <a:t>(God Approves)</a:t>
              </a:r>
            </a:p>
            <a:p>
              <a:pPr marL="18574"/>
              <a:endParaRPr lang="en-US" sz="1980">
                <a:solidFill>
                  <a:srgbClr val="FF3300"/>
                </a:solidFill>
                <a:latin typeface="Arial Bold Italic" charset="0"/>
                <a:ea typeface="ＭＳ Ｐゴシック" charset="0"/>
                <a:sym typeface="Arial Bold Italic" charset="0"/>
              </a:endParaRPr>
            </a:p>
            <a:p>
              <a:pPr marL="18574"/>
              <a:r>
                <a:rPr lang="ja-JP" altLang="en-US" sz="1980">
                  <a:solidFill>
                    <a:srgbClr val="6600FF"/>
                  </a:solidFill>
                  <a:latin typeface="Arial" charset="0"/>
                  <a:ea typeface="ＭＳ Ｐゴシック" charset="0"/>
                  <a:sym typeface="Arial Bold" charset="0"/>
                </a:rPr>
                <a:t>“</a:t>
              </a:r>
              <a:r>
                <a:rPr lang="en-US" altLang="ja-JP" sz="1980">
                  <a:solidFill>
                    <a:srgbClr val="6600FF"/>
                  </a:solidFill>
                  <a:latin typeface="Arial Bold" charset="0"/>
                  <a:ea typeface="Arial Bold" charset="0"/>
                  <a:cs typeface="Arial Bold" charset="0"/>
                  <a:sym typeface="Arial Bold" charset="0"/>
                </a:rPr>
                <a:t>In the eyes of God</a:t>
              </a:r>
              <a:r>
                <a:rPr lang="ja-JP" altLang="en-US" sz="1980">
                  <a:solidFill>
                    <a:srgbClr val="6600FF"/>
                  </a:solidFill>
                  <a:latin typeface="Arial" charset="0"/>
                  <a:ea typeface="ＭＳ Ｐゴシック" charset="0"/>
                  <a:sym typeface="Arial Bold" charset="0"/>
                </a:rPr>
                <a:t>”</a:t>
              </a:r>
              <a:endParaRPr lang="en-US" altLang="ja-JP" sz="1980">
                <a:solidFill>
                  <a:srgbClr val="6600FF"/>
                </a:solidFill>
                <a:latin typeface="Arial Bold" charset="0"/>
                <a:ea typeface="Arial Bold" charset="0"/>
                <a:cs typeface="Arial Bold" charset="0"/>
                <a:sym typeface="Arial Bold" charset="0"/>
              </a:endParaRPr>
            </a:p>
            <a:p>
              <a:pPr marL="18574"/>
              <a:r>
                <a:rPr lang="ja-JP" altLang="en-US" sz="1980">
                  <a:solidFill>
                    <a:srgbClr val="6600FF"/>
                  </a:solidFill>
                  <a:latin typeface="Arial" charset="0"/>
                  <a:ea typeface="ＭＳ Ｐゴシック" charset="0"/>
                  <a:sym typeface="Arial Bold" charset="0"/>
                </a:rPr>
                <a:t>“</a:t>
              </a:r>
              <a:r>
                <a:rPr lang="en-US" altLang="ja-JP" sz="1980">
                  <a:solidFill>
                    <a:srgbClr val="6600FF"/>
                  </a:solidFill>
                  <a:latin typeface="Arial Bold" charset="0"/>
                  <a:ea typeface="Arial Bold" charset="0"/>
                  <a:cs typeface="Arial Bold" charset="0"/>
                  <a:sym typeface="Arial Bold" charset="0"/>
                </a:rPr>
                <a:t>Real</a:t>
              </a:r>
              <a:r>
                <a:rPr lang="ja-JP" altLang="en-US" sz="1980">
                  <a:solidFill>
                    <a:srgbClr val="6600FF"/>
                  </a:solidFill>
                  <a:latin typeface="Arial" charset="0"/>
                  <a:ea typeface="ＭＳ Ｐゴシック" charset="0"/>
                  <a:sym typeface="Arial Bold" charset="0"/>
                </a:rPr>
                <a:t>”</a:t>
              </a:r>
              <a:endParaRPr lang="en-US" sz="1980">
                <a:solidFill>
                  <a:srgbClr val="6600FF"/>
                </a:solidFill>
                <a:latin typeface="Arial Bold" charset="0"/>
                <a:ea typeface="ＭＳ Ｐゴシック" charset="0"/>
                <a:sym typeface="Arial Bold" charset="0"/>
              </a:endParaRPr>
            </a:p>
          </p:txBody>
        </p:sp>
      </p:grpSp>
      <p:grpSp>
        <p:nvGrpSpPr>
          <p:cNvPr id="30744" name="Group 24"/>
          <p:cNvGrpSpPr>
            <a:grpSpLocks/>
          </p:cNvGrpSpPr>
          <p:nvPr/>
        </p:nvGrpSpPr>
        <p:grpSpPr bwMode="auto">
          <a:xfrm>
            <a:off x="6484620" y="4594860"/>
            <a:ext cx="3127534" cy="1828800"/>
            <a:chOff x="0" y="0"/>
            <a:chExt cx="2189" cy="1280"/>
          </a:xfrm>
        </p:grpSpPr>
        <p:sp>
          <p:nvSpPr>
            <p:cNvPr id="38918" name="AutoShape 20"/>
            <p:cNvSpPr>
              <a:spLocks/>
            </p:cNvSpPr>
            <p:nvPr/>
          </p:nvSpPr>
          <p:spPr bwMode="auto">
            <a:xfrm>
              <a:off x="0" y="0"/>
              <a:ext cx="2184" cy="1280"/>
            </a:xfrm>
            <a:custGeom>
              <a:avLst/>
              <a:gdLst>
                <a:gd name="T0" fmla="*/ 0 w 21600"/>
                <a:gd name="T1" fmla="*/ 0 h 21600"/>
                <a:gd name="T2" fmla="*/ 0 w 21600"/>
                <a:gd name="T3" fmla="*/ 21600 h 21600"/>
                <a:gd name="T4" fmla="*/ 18900 w 21600"/>
                <a:gd name="T5" fmla="*/ 21600 h 21600"/>
                <a:gd name="T6" fmla="*/ 21600 w 21600"/>
                <a:gd name="T7" fmla="*/ 18900 h 21600"/>
                <a:gd name="T8" fmla="*/ 21600 w 21600"/>
                <a:gd name="T9" fmla="*/ 0 h 21600"/>
                <a:gd name="T10" fmla="*/ 0 w 21600"/>
                <a:gd name="T11" fmla="*/ 0 h 21600"/>
                <a:gd name="T12" fmla="*/ 0 w 21600"/>
                <a:gd name="T13" fmla="*/ 0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0" y="0"/>
                  </a:moveTo>
                  <a:lnTo>
                    <a:pt x="0" y="21600"/>
                  </a:lnTo>
                  <a:lnTo>
                    <a:pt x="18900" y="21600"/>
                  </a:lnTo>
                  <a:lnTo>
                    <a:pt x="21600" y="18900"/>
                  </a:lnTo>
                  <a:lnTo>
                    <a:pt x="21600" y="0"/>
                  </a:lnTo>
                  <a:lnTo>
                    <a:pt x="0" y="0"/>
                  </a:lnTo>
                  <a:close/>
                  <a:moveTo>
                    <a:pt x="0" y="0"/>
                  </a:moveTo>
                </a:path>
              </a:pathLst>
            </a:custGeom>
            <a:solidFill>
              <a:srgbClr val="FFFF99"/>
            </a:solidFill>
            <a:ln>
              <a:noFill/>
            </a:ln>
            <a:extLs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sz="1620">
                <a:solidFill>
                  <a:srgbClr val="000000"/>
                </a:solidFill>
                <a:latin typeface="Sagona Book" panose="020F0502020204030204"/>
              </a:endParaRPr>
            </a:p>
          </p:txBody>
        </p:sp>
        <p:sp>
          <p:nvSpPr>
            <p:cNvPr id="38919" name="AutoShape 21"/>
            <p:cNvSpPr>
              <a:spLocks/>
            </p:cNvSpPr>
            <p:nvPr/>
          </p:nvSpPr>
          <p:spPr bwMode="auto">
            <a:xfrm>
              <a:off x="1916" y="1120"/>
              <a:ext cx="273" cy="160"/>
            </a:xfrm>
            <a:custGeom>
              <a:avLst/>
              <a:gdLst>
                <a:gd name="T0" fmla="*/ 0 w 21600"/>
                <a:gd name="T1" fmla="*/ 21600 h 21600"/>
                <a:gd name="T2" fmla="*/ 5584 w 21600"/>
                <a:gd name="T3" fmla="*/ 736 h 21600"/>
                <a:gd name="T4" fmla="*/ 21600 w 21600"/>
                <a:gd name="T5" fmla="*/ 0 h 21600"/>
                <a:gd name="T6" fmla="*/ 0 w 21600"/>
                <a:gd name="T7" fmla="*/ 21600 h 21600"/>
                <a:gd name="T8" fmla="*/ 0 w 21600"/>
                <a:gd name="T9" fmla="*/ 21600 h 21600"/>
              </a:gdLst>
              <a:ahLst/>
              <a:cxnLst>
                <a:cxn ang="0">
                  <a:pos x="T0" y="T1"/>
                </a:cxn>
                <a:cxn ang="0">
                  <a:pos x="T2" y="T3"/>
                </a:cxn>
                <a:cxn ang="0">
                  <a:pos x="T4" y="T5"/>
                </a:cxn>
                <a:cxn ang="0">
                  <a:pos x="T6" y="T7"/>
                </a:cxn>
                <a:cxn ang="0">
                  <a:pos x="T8" y="T9"/>
                </a:cxn>
              </a:cxnLst>
              <a:rect l="0" t="0" r="r" b="b"/>
              <a:pathLst>
                <a:path w="21600" h="21600">
                  <a:moveTo>
                    <a:pt x="0" y="21600"/>
                  </a:moveTo>
                  <a:lnTo>
                    <a:pt x="5584" y="736"/>
                  </a:lnTo>
                  <a:cubicBezTo>
                    <a:pt x="7752" y="4048"/>
                    <a:pt x="13496" y="4048"/>
                    <a:pt x="21600" y="0"/>
                  </a:cubicBezTo>
                  <a:lnTo>
                    <a:pt x="0" y="21600"/>
                  </a:lnTo>
                  <a:close/>
                  <a:moveTo>
                    <a:pt x="0" y="21600"/>
                  </a:moveTo>
                </a:path>
              </a:pathLst>
            </a:custGeom>
            <a:solidFill>
              <a:srgbClr val="CCCC7A"/>
            </a:solidFill>
            <a:ln>
              <a:noFill/>
            </a:ln>
            <a:extLst>
              <a:ext uri="{91240B29-F687-4f45-9708-019B960494DF}">
                <a14:hiddenLine xmlns:a14="http://schemas.microsoft.com/office/drawing/2010/main" xmlns="" w="9525" cap="flat">
                  <a:solidFill>
                    <a:srgbClr val="FFFFFF"/>
                  </a:solidFill>
                  <a:round/>
                  <a:headEnd type="none" w="med" len="med"/>
                  <a:tailEnd type="none" w="med" len="med"/>
                </a14:hiddenLine>
              </a:ext>
            </a:extLst>
          </p:spPr>
          <p:txBody>
            <a:bodyPr lIns="0" tIns="0" rIns="0" bIns="0"/>
            <a:lstStyle/>
            <a:p>
              <a:endParaRPr lang="en-US" sz="1620">
                <a:solidFill>
                  <a:srgbClr val="000000"/>
                </a:solidFill>
                <a:latin typeface="Sagona Book" panose="020F0502020204030204"/>
              </a:endParaRPr>
            </a:p>
          </p:txBody>
        </p:sp>
        <p:sp>
          <p:nvSpPr>
            <p:cNvPr id="38920" name="AutoShape 22"/>
            <p:cNvSpPr>
              <a:spLocks/>
            </p:cNvSpPr>
            <p:nvPr/>
          </p:nvSpPr>
          <p:spPr bwMode="auto">
            <a:xfrm>
              <a:off x="1916" y="1120"/>
              <a:ext cx="273" cy="160"/>
            </a:xfrm>
            <a:custGeom>
              <a:avLst/>
              <a:gdLst>
                <a:gd name="T0" fmla="*/ 0 w 21600"/>
                <a:gd name="T1" fmla="*/ 21600 h 21600"/>
                <a:gd name="T2" fmla="*/ 5584 w 21600"/>
                <a:gd name="T3" fmla="*/ 736 h 21600"/>
                <a:gd name="T4" fmla="*/ 21600 w 21600"/>
                <a:gd name="T5" fmla="*/ 0 h 21600"/>
              </a:gdLst>
              <a:ahLst/>
              <a:cxnLst>
                <a:cxn ang="0">
                  <a:pos x="T0" y="T1"/>
                </a:cxn>
                <a:cxn ang="0">
                  <a:pos x="T2" y="T3"/>
                </a:cxn>
                <a:cxn ang="0">
                  <a:pos x="T4" y="T5"/>
                </a:cxn>
              </a:cxnLst>
              <a:rect l="0" t="0" r="r" b="b"/>
              <a:pathLst>
                <a:path w="21600" h="21600">
                  <a:moveTo>
                    <a:pt x="0" y="21600"/>
                  </a:moveTo>
                  <a:lnTo>
                    <a:pt x="5584" y="736"/>
                  </a:lnTo>
                  <a:cubicBezTo>
                    <a:pt x="7752" y="4048"/>
                    <a:pt x="13496" y="4048"/>
                    <a:pt x="21600" y="0"/>
                  </a:cubicBez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cap="flat">
                  <a:solidFill>
                    <a:schemeClr val="tx1"/>
                  </a:solidFill>
                  <a:miter lim="800000"/>
                  <a:headEnd type="none" w="med" len="med"/>
                  <a:tailEnd type="none" w="med" len="med"/>
                </a14:hiddenLine>
              </a:ext>
            </a:extLst>
          </p:spPr>
          <p:txBody>
            <a:bodyPr lIns="0" tIns="0" rIns="0" bIns="0"/>
            <a:lstStyle/>
            <a:p>
              <a:endParaRPr lang="en-US" sz="1620">
                <a:solidFill>
                  <a:srgbClr val="000000"/>
                </a:solidFill>
                <a:latin typeface="Sagona Book" panose="020F0502020204030204"/>
              </a:endParaRPr>
            </a:p>
          </p:txBody>
        </p:sp>
        <p:sp>
          <p:nvSpPr>
            <p:cNvPr id="38921" name="Rectangle 23"/>
            <p:cNvSpPr>
              <a:spLocks/>
            </p:cNvSpPr>
            <p:nvPr/>
          </p:nvSpPr>
          <p:spPr bwMode="auto">
            <a:xfrm>
              <a:off x="193" y="16"/>
              <a:ext cx="1828" cy="1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34290" tIns="34290" rIns="87629" bIns="34290" anchor="ctr">
              <a:spAutoFit/>
            </a:bodyPr>
            <a:lstStyle/>
            <a:p>
              <a:pPr marL="18574"/>
              <a:r>
                <a:rPr lang="en-US" sz="1980" u="sng" dirty="0">
                  <a:solidFill>
                    <a:srgbClr val="FF3300"/>
                  </a:solidFill>
                  <a:latin typeface="Arial Bold" charset="0"/>
                  <a:ea typeface="ＭＳ Ｐゴシック" charset="0"/>
                  <a:sym typeface="Arial Bold" charset="0"/>
                </a:rPr>
                <a:t>Marriage / Divorce</a:t>
              </a:r>
            </a:p>
            <a:p>
              <a:pPr marL="18574"/>
              <a:r>
                <a:rPr lang="en-US" sz="1980" dirty="0">
                  <a:solidFill>
                    <a:srgbClr val="FF3300"/>
                  </a:solidFill>
                  <a:latin typeface="Arial Bold Italic" charset="0"/>
                  <a:ea typeface="ＭＳ Ｐゴシック" charset="0"/>
                  <a:sym typeface="Arial Bold Italic" charset="0"/>
                </a:rPr>
                <a:t>(God </a:t>
              </a:r>
              <a:r>
                <a:rPr lang="en-US" sz="1980" u="sng" dirty="0">
                  <a:solidFill>
                    <a:srgbClr val="FF3300"/>
                  </a:solidFill>
                  <a:latin typeface="Arial Bold Italic" charset="0"/>
                  <a:ea typeface="ＭＳ Ｐゴシック" charset="0"/>
                  <a:sym typeface="Arial Bold Italic" charset="0"/>
                </a:rPr>
                <a:t>Not</a:t>
              </a:r>
              <a:r>
                <a:rPr lang="en-US" sz="1980" dirty="0">
                  <a:solidFill>
                    <a:srgbClr val="FF3300"/>
                  </a:solidFill>
                  <a:latin typeface="Arial Bold Italic" charset="0"/>
                  <a:ea typeface="ＭＳ Ｐゴシック" charset="0"/>
                  <a:sym typeface="Arial Bold Italic" charset="0"/>
                </a:rPr>
                <a:t> Approves)</a:t>
              </a:r>
            </a:p>
            <a:p>
              <a:pPr marL="18574"/>
              <a:endParaRPr lang="en-US" sz="1980" dirty="0">
                <a:solidFill>
                  <a:srgbClr val="000000"/>
                </a:solidFill>
                <a:latin typeface="Arial Bold Italic" charset="0"/>
                <a:ea typeface="ＭＳ Ｐゴシック" charset="0"/>
                <a:sym typeface="Arial Bold Italic" charset="0"/>
              </a:endParaRPr>
            </a:p>
            <a:p>
              <a:pPr marL="18574"/>
              <a:r>
                <a:rPr lang="ja-JP" altLang="en-US" sz="1980">
                  <a:solidFill>
                    <a:srgbClr val="6600FF"/>
                  </a:solidFill>
                  <a:latin typeface="Arial" charset="0"/>
                  <a:ea typeface="ＭＳ Ｐゴシック" charset="0"/>
                  <a:sym typeface="Arial Bold" charset="0"/>
                </a:rPr>
                <a:t>“</a:t>
              </a:r>
              <a:r>
                <a:rPr lang="en-US" altLang="ja-JP" sz="1980" dirty="0">
                  <a:solidFill>
                    <a:srgbClr val="6600FF"/>
                  </a:solidFill>
                  <a:latin typeface="Arial Bold" charset="0"/>
                  <a:ea typeface="Arial Bold" charset="0"/>
                  <a:cs typeface="Arial Bold" charset="0"/>
                  <a:sym typeface="Arial Bold" charset="0"/>
                </a:rPr>
                <a:t>In the eyes of man</a:t>
              </a:r>
              <a:r>
                <a:rPr lang="ja-JP" altLang="en-US" sz="1980">
                  <a:solidFill>
                    <a:srgbClr val="6600FF"/>
                  </a:solidFill>
                  <a:latin typeface="Arial" charset="0"/>
                  <a:ea typeface="ＭＳ Ｐゴシック" charset="0"/>
                  <a:sym typeface="Arial Bold" charset="0"/>
                </a:rPr>
                <a:t>”</a:t>
              </a:r>
              <a:endParaRPr lang="en-US" altLang="ja-JP" sz="1980" dirty="0">
                <a:solidFill>
                  <a:srgbClr val="6600FF"/>
                </a:solidFill>
                <a:latin typeface="Arial Bold" charset="0"/>
                <a:ea typeface="Arial Bold" charset="0"/>
                <a:cs typeface="Arial Bold" charset="0"/>
                <a:sym typeface="Arial Bold" charset="0"/>
              </a:endParaRPr>
            </a:p>
            <a:p>
              <a:pPr marL="18574"/>
              <a:r>
                <a:rPr lang="ja-JP" altLang="en-US" sz="1980">
                  <a:solidFill>
                    <a:srgbClr val="6600FF"/>
                  </a:solidFill>
                  <a:latin typeface="Arial" charset="0"/>
                  <a:ea typeface="ＭＳ Ｐゴシック" charset="0"/>
                  <a:sym typeface="Arial Bold" charset="0"/>
                </a:rPr>
                <a:t>“</a:t>
              </a:r>
              <a:r>
                <a:rPr lang="en-US" altLang="ja-JP" sz="1980" dirty="0">
                  <a:solidFill>
                    <a:srgbClr val="6600FF"/>
                  </a:solidFill>
                  <a:latin typeface="Arial Bold" charset="0"/>
                  <a:ea typeface="Arial Bold" charset="0"/>
                  <a:cs typeface="Arial Bold" charset="0"/>
                  <a:sym typeface="Arial Bold" charset="0"/>
                </a:rPr>
                <a:t>Not Real</a:t>
              </a:r>
              <a:r>
                <a:rPr lang="ja-JP" altLang="en-US" sz="1980">
                  <a:solidFill>
                    <a:srgbClr val="6600FF"/>
                  </a:solidFill>
                  <a:latin typeface="Arial" charset="0"/>
                  <a:ea typeface="ＭＳ Ｐゴシック" charset="0"/>
                  <a:sym typeface="Arial Bold" charset="0"/>
                </a:rPr>
                <a:t>”</a:t>
              </a:r>
              <a:endParaRPr lang="en-US" sz="1980" dirty="0">
                <a:solidFill>
                  <a:srgbClr val="6600FF"/>
                </a:solidFill>
                <a:latin typeface="Arial Bold" charset="0"/>
                <a:ea typeface="ＭＳ Ｐゴシック" charset="0"/>
                <a:sym typeface="Arial Bold" charset="0"/>
              </a:endParaRPr>
            </a:p>
          </p:txBody>
        </p:sp>
      </p:grpSp>
    </p:spTree>
    <p:extLst>
      <p:ext uri="{BB962C8B-B14F-4D97-AF65-F5344CB8AC3E}">
        <p14:creationId xmlns:p14="http://schemas.microsoft.com/office/powerpoint/2010/main" val="4101317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0733"/>
                                        </p:tgtEl>
                                        <p:attrNameLst>
                                          <p:attrName>style.visibility</p:attrName>
                                        </p:attrNameLst>
                                      </p:cBhvr>
                                      <p:to>
                                        <p:strVal val="visible"/>
                                      </p:to>
                                    </p:set>
                                    <p:animEffect transition="in" filter="wipe(down)">
                                      <p:cBhvr>
                                        <p:cTn id="7" dur="500"/>
                                        <p:tgtEl>
                                          <p:spTgt spid="307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0734">
                                            <p:txEl>
                                              <p:pRg st="0" end="0"/>
                                            </p:txEl>
                                          </p:spTgt>
                                        </p:tgtEl>
                                        <p:attrNameLst>
                                          <p:attrName>style.visibility</p:attrName>
                                        </p:attrNameLst>
                                      </p:cBhvr>
                                      <p:to>
                                        <p:strVal val="visible"/>
                                      </p:to>
                                    </p:set>
                                    <p:anim calcmode="lin" valueType="num">
                                      <p:cBhvr additive="base">
                                        <p:cTn id="12" dur="500" fill="hold"/>
                                        <p:tgtEl>
                                          <p:spTgt spid="30734">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073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0734">
                                            <p:txEl>
                                              <p:pRg st="1" end="1"/>
                                            </p:txEl>
                                          </p:spTgt>
                                        </p:tgtEl>
                                        <p:attrNameLst>
                                          <p:attrName>style.visibility</p:attrName>
                                        </p:attrNameLst>
                                      </p:cBhvr>
                                      <p:to>
                                        <p:strVal val="visible"/>
                                      </p:to>
                                    </p:set>
                                    <p:anim calcmode="lin" valueType="num">
                                      <p:cBhvr additive="base">
                                        <p:cTn id="18" dur="500" fill="hold"/>
                                        <p:tgtEl>
                                          <p:spTgt spid="30734">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073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nodeType="clickEffect">
                                  <p:stCondLst>
                                    <p:cond delay="0"/>
                                  </p:stCondLst>
                                  <p:childTnLst>
                                    <p:set>
                                      <p:cBhvr>
                                        <p:cTn id="23" dur="1" fill="hold">
                                          <p:stCondLst>
                                            <p:cond delay="0"/>
                                          </p:stCondLst>
                                        </p:cTn>
                                        <p:tgtEl>
                                          <p:spTgt spid="30739"/>
                                        </p:tgtEl>
                                        <p:attrNameLst>
                                          <p:attrName>style.visibility</p:attrName>
                                        </p:attrNameLst>
                                      </p:cBhvr>
                                      <p:to>
                                        <p:strVal val="visible"/>
                                      </p:to>
                                    </p:set>
                                    <p:animEffect transition="in" filter="wipe(up)">
                                      <p:cBhvr>
                                        <p:cTn id="24" dur="500"/>
                                        <p:tgtEl>
                                          <p:spTgt spid="3073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nodeType="clickEffect">
                                  <p:stCondLst>
                                    <p:cond delay="0"/>
                                  </p:stCondLst>
                                  <p:childTnLst>
                                    <p:set>
                                      <p:cBhvr>
                                        <p:cTn id="28" dur="1" fill="hold">
                                          <p:stCondLst>
                                            <p:cond delay="0"/>
                                          </p:stCondLst>
                                        </p:cTn>
                                        <p:tgtEl>
                                          <p:spTgt spid="30744"/>
                                        </p:tgtEl>
                                        <p:attrNameLst>
                                          <p:attrName>style.visibility</p:attrName>
                                        </p:attrNameLst>
                                      </p:cBhvr>
                                      <p:to>
                                        <p:strVal val="visible"/>
                                      </p:to>
                                    </p:set>
                                    <p:animEffect transition="in" filter="wipe(up)">
                                      <p:cBhvr>
                                        <p:cTn id="29" dur="500"/>
                                        <p:tgtEl>
                                          <p:spTgt spid="30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4"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Married” Versus “Bound”"/>
          <p:cNvSpPr txBox="1">
            <a:spLocks noGrp="1"/>
          </p:cNvSpPr>
          <p:nvPr>
            <p:ph type="title" idx="4294967295"/>
          </p:nvPr>
        </p:nvSpPr>
        <p:spPr>
          <a:xfrm>
            <a:off x="4432" y="488950"/>
            <a:ext cx="12183137" cy="955113"/>
          </a:xfrm>
          <a:prstGeom prst="rect">
            <a:avLst/>
          </a:prstGeom>
          <a:effectLst>
            <a:outerShdw blurRad="25400" dist="38100" dir="2700000" rotWithShape="0">
              <a:srgbClr val="000000">
                <a:alpha val="75000"/>
              </a:srgbClr>
            </a:outerShdw>
          </a:effectLst>
        </p:spPr>
        <p:txBody>
          <a:bodyPr>
            <a:noAutofit/>
          </a:bodyPr>
          <a:lstStyle>
            <a:lvl1pPr defTabSz="584200">
              <a:defRPr sz="9000">
                <a:solidFill>
                  <a:srgbClr val="941100"/>
                </a:solidFill>
                <a:latin typeface="Arial Black"/>
                <a:ea typeface="Arial Black"/>
                <a:cs typeface="Arial Black"/>
                <a:sym typeface="Arial Black"/>
              </a:defRPr>
            </a:lvl1pPr>
          </a:lstStyle>
          <a:p>
            <a:r>
              <a:rPr sz="6600" dirty="0"/>
              <a:t>“Married” Versus “Bound”</a:t>
            </a:r>
          </a:p>
        </p:txBody>
      </p:sp>
      <p:sp>
        <p:nvSpPr>
          <p:cNvPr id="201" name="No more obligation?"/>
          <p:cNvSpPr txBox="1"/>
          <p:nvPr/>
        </p:nvSpPr>
        <p:spPr>
          <a:xfrm>
            <a:off x="89249" y="68610"/>
            <a:ext cx="2965232" cy="359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l">
              <a:defRPr sz="4000">
                <a:solidFill>
                  <a:srgbClr val="945200"/>
                </a:solidFill>
                <a:effectLst>
                  <a:outerShdw blurRad="12700" dist="38100" dir="2400000" rotWithShape="0">
                    <a:srgbClr val="000000"/>
                  </a:outerShdw>
                </a:effectLst>
                <a:latin typeface="Helvetica"/>
                <a:ea typeface="Helvetica"/>
                <a:cs typeface="Helvetica"/>
                <a:sym typeface="Helvetica"/>
              </a:defRPr>
            </a:lvl1pPr>
          </a:lstStyle>
          <a:p>
            <a:pPr defTabSz="412750" hangingPunct="0"/>
            <a:r>
              <a:rPr sz="2000" b="1" kern="0"/>
              <a:t>No more obligation?</a:t>
            </a:r>
          </a:p>
        </p:txBody>
      </p:sp>
      <p:sp>
        <p:nvSpPr>
          <p:cNvPr id="202" name="10 To the married I give this charge (not I, but the Lord): the wife should not separate from her husband 11 (but if she does, she should remain unmarried or else be reconciled to her husband), and the husband should not divorce his wife.…"/>
          <p:cNvSpPr txBox="1"/>
          <p:nvPr/>
        </p:nvSpPr>
        <p:spPr>
          <a:xfrm>
            <a:off x="187871" y="2879601"/>
            <a:ext cx="5370166" cy="38359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p>
            <a:pPr algn="ctr" defTabSz="292100" hangingPunct="0">
              <a:spcBef>
                <a:spcPts val="400"/>
              </a:spcBef>
              <a:buClr>
                <a:srgbClr val="FF2600"/>
              </a:buClr>
              <a:defRPr sz="4900">
                <a:effectLst>
                  <a:outerShdw blurRad="12700" dist="12700" dir="2400000" rotWithShape="0">
                    <a:srgbClr val="000000"/>
                  </a:outerShdw>
                </a:effectLst>
                <a:latin typeface="Tahoma"/>
                <a:ea typeface="Tahoma"/>
                <a:cs typeface="Tahoma"/>
                <a:sym typeface="Tahoma"/>
              </a:defRPr>
            </a:pPr>
            <a:r>
              <a:rPr sz="2450" b="1" kern="0" baseline="31999">
                <a:solidFill>
                  <a:srgbClr val="0433FF"/>
                </a:solidFill>
                <a:effectLst>
                  <a:outerShdw blurRad="12700" dist="12700" dir="2400000" rotWithShape="0">
                    <a:srgbClr val="000000"/>
                  </a:outerShdw>
                </a:effectLst>
                <a:latin typeface="Tahoma"/>
                <a:ea typeface="Tahoma"/>
                <a:cs typeface="Tahoma"/>
                <a:sym typeface="Tahoma"/>
              </a:rPr>
              <a:t>10</a:t>
            </a:r>
            <a:r>
              <a:rPr sz="2450" b="1" kern="0">
                <a:solidFill>
                  <a:srgbClr val="000000"/>
                </a:solidFill>
                <a:effectLst>
                  <a:outerShdw blurRad="12700" dist="12700" dir="2400000" rotWithShape="0">
                    <a:srgbClr val="000000"/>
                  </a:outerShdw>
                </a:effectLst>
                <a:latin typeface="Tahoma"/>
                <a:ea typeface="Tahoma"/>
                <a:cs typeface="Tahoma"/>
                <a:sym typeface="Tahoma"/>
              </a:rPr>
              <a:t> To the married I give this charge (not I, but the Lord): the wife should not separate from her husband </a:t>
            </a:r>
            <a:r>
              <a:rPr sz="2450" b="1" kern="0" baseline="31999">
                <a:solidFill>
                  <a:srgbClr val="0433FF"/>
                </a:solidFill>
                <a:effectLst>
                  <a:outerShdw blurRad="12700" dist="12700" dir="2400000" rotWithShape="0">
                    <a:srgbClr val="000000"/>
                  </a:outerShdw>
                </a:effectLst>
                <a:latin typeface="Tahoma"/>
                <a:ea typeface="Tahoma"/>
                <a:cs typeface="Tahoma"/>
                <a:sym typeface="Tahoma"/>
              </a:rPr>
              <a:t>11</a:t>
            </a:r>
            <a:r>
              <a:rPr sz="2450" b="1" kern="0">
                <a:solidFill>
                  <a:srgbClr val="000000"/>
                </a:solidFill>
                <a:effectLst>
                  <a:outerShdw blurRad="12700" dist="12700" dir="2400000" rotWithShape="0">
                    <a:srgbClr val="000000"/>
                  </a:outerShdw>
                </a:effectLst>
                <a:latin typeface="Tahoma"/>
                <a:ea typeface="Tahoma"/>
                <a:cs typeface="Tahoma"/>
                <a:sym typeface="Tahoma"/>
              </a:rPr>
              <a:t> (but if she does, she should remain unmarried or else be reconciled to her husband), and the husband should not divorce his wife.</a:t>
            </a:r>
          </a:p>
          <a:p>
            <a:pPr algn="ctr" defTabSz="292100" hangingPunct="0">
              <a:spcBef>
                <a:spcPts val="400"/>
              </a:spcBef>
              <a:buClr>
                <a:srgbClr val="FF2600"/>
              </a:buClr>
              <a:defRPr sz="4900">
                <a:solidFill>
                  <a:srgbClr val="0433FF"/>
                </a:solidFill>
                <a:effectLst>
                  <a:outerShdw blurRad="12700" dist="12700" dir="2400000" rotWithShape="0">
                    <a:srgbClr val="000000"/>
                  </a:outerShdw>
                </a:effectLst>
                <a:latin typeface="Tahoma"/>
                <a:ea typeface="Tahoma"/>
                <a:cs typeface="Tahoma"/>
                <a:sym typeface="Tahoma"/>
              </a:defRPr>
            </a:pPr>
            <a:r>
              <a:rPr sz="2450" b="1" kern="0">
                <a:solidFill>
                  <a:srgbClr val="0433FF"/>
                </a:solidFill>
                <a:effectLst>
                  <a:outerShdw blurRad="12700" dist="12700" dir="2400000" rotWithShape="0">
                    <a:srgbClr val="000000"/>
                  </a:outerShdw>
                </a:effectLst>
                <a:latin typeface="Tahoma"/>
                <a:ea typeface="Tahoma"/>
                <a:cs typeface="Tahoma"/>
                <a:sym typeface="Tahoma"/>
              </a:rPr>
              <a:t>— 1 Corinthians 7:10–11; ESV</a:t>
            </a:r>
          </a:p>
        </p:txBody>
      </p:sp>
      <p:sp>
        <p:nvSpPr>
          <p:cNvPr id="203" name="Argument: When a marriage is ended by divorce, no bond or obligation remains. Thus anyone can remarry regardless of the cause of the breaking up of a former marriage."/>
          <p:cNvSpPr txBox="1"/>
          <p:nvPr/>
        </p:nvSpPr>
        <p:spPr>
          <a:xfrm>
            <a:off x="425210" y="1540073"/>
            <a:ext cx="11511344" cy="8260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p>
            <a:pPr defTabSz="292100" hangingPunct="0">
              <a:spcBef>
                <a:spcPts val="400"/>
              </a:spcBef>
              <a:defRPr sz="4900">
                <a:effectLst>
                  <a:outerShdw blurRad="12700" dist="12700" dir="2400000" rotWithShape="0">
                    <a:srgbClr val="000000"/>
                  </a:outerShdw>
                </a:effectLst>
                <a:latin typeface="Times New Roman"/>
                <a:ea typeface="Times New Roman"/>
                <a:cs typeface="Times New Roman"/>
                <a:sym typeface="Times New Roman"/>
              </a:defRPr>
            </a:pPr>
            <a:r>
              <a:rPr sz="2450" b="1" i="1" kern="0">
                <a:solidFill>
                  <a:srgbClr val="011993"/>
                </a:solidFill>
                <a:effectLst>
                  <a:outerShdw blurRad="12700" dist="12700" dir="2400000" rotWithShape="0">
                    <a:srgbClr val="000000"/>
                  </a:outerShdw>
                </a:effectLst>
                <a:latin typeface="Times New Roman"/>
                <a:cs typeface="Times New Roman"/>
                <a:sym typeface="Times New Roman"/>
              </a:rPr>
              <a:t>Argument:</a:t>
            </a:r>
            <a:r>
              <a:rPr sz="2450" b="1" kern="0">
                <a:solidFill>
                  <a:srgbClr val="000000"/>
                </a:solidFill>
                <a:effectLst>
                  <a:outerShdw blurRad="12700" dist="12700" dir="2400000" rotWithShape="0">
                    <a:srgbClr val="000000"/>
                  </a:outerShdw>
                </a:effectLst>
                <a:latin typeface="Times New Roman"/>
                <a:cs typeface="Times New Roman"/>
                <a:sym typeface="Times New Roman"/>
              </a:rPr>
              <a:t> When a marriage is ended by divorce, no bond or obligation remains. Thus anyone can remarry regardless of the cause of the breaking up of a former marriage.</a:t>
            </a:r>
          </a:p>
        </p:txBody>
      </p:sp>
      <p:sp>
        <p:nvSpPr>
          <p:cNvPr id="204" name="And I say to you, whoever divorces his wife, except for sexual immorality, and marries another, commits adultery; and whoever marries her who is divorced commits adultery.”…"/>
          <p:cNvSpPr txBox="1"/>
          <p:nvPr/>
        </p:nvSpPr>
        <p:spPr>
          <a:xfrm>
            <a:off x="6138565" y="2574032"/>
            <a:ext cx="5747693" cy="23169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p>
            <a:pPr algn="ctr" defTabSz="292100" hangingPunct="0">
              <a:spcBef>
                <a:spcPts val="400"/>
              </a:spcBef>
              <a:buClr>
                <a:srgbClr val="FF2600"/>
              </a:buClr>
              <a:defRPr sz="4500">
                <a:effectLst>
                  <a:outerShdw blurRad="12700" dist="12700" dir="2400000" rotWithShape="0">
                    <a:srgbClr val="000000"/>
                  </a:outerShdw>
                </a:effectLst>
                <a:latin typeface="Tahoma"/>
                <a:ea typeface="Tahoma"/>
                <a:cs typeface="Tahoma"/>
                <a:sym typeface="Tahoma"/>
              </a:defRPr>
            </a:pPr>
            <a:r>
              <a:rPr sz="2250" b="1" kern="0">
                <a:solidFill>
                  <a:srgbClr val="000000"/>
                </a:solidFill>
                <a:effectLst>
                  <a:outerShdw blurRad="12700" dist="12700" dir="2400000" rotWithShape="0">
                    <a:srgbClr val="000000"/>
                  </a:outerShdw>
                </a:effectLst>
                <a:latin typeface="Tahoma"/>
                <a:ea typeface="Tahoma"/>
                <a:cs typeface="Tahoma"/>
                <a:sym typeface="Tahoma"/>
              </a:rPr>
              <a:t>And I say to you, whoever divorces his wife, except for sexual immorality, and marries another, commits adultery; and whoever marries her who is divorced commits adultery.”</a:t>
            </a:r>
          </a:p>
          <a:p>
            <a:pPr algn="ctr" defTabSz="292100" hangingPunct="0">
              <a:spcBef>
                <a:spcPts val="400"/>
              </a:spcBef>
              <a:buClr>
                <a:srgbClr val="FF2600"/>
              </a:buClr>
              <a:defRPr sz="4500">
                <a:solidFill>
                  <a:srgbClr val="0433FF"/>
                </a:solidFill>
                <a:effectLst>
                  <a:outerShdw blurRad="12700" dist="12700" dir="2400000" rotWithShape="0">
                    <a:srgbClr val="000000"/>
                  </a:outerShdw>
                </a:effectLst>
                <a:latin typeface="Tahoma"/>
                <a:ea typeface="Tahoma"/>
                <a:cs typeface="Tahoma"/>
                <a:sym typeface="Tahoma"/>
              </a:defRPr>
            </a:pPr>
            <a:r>
              <a:rPr sz="2250" b="1" kern="0">
                <a:solidFill>
                  <a:srgbClr val="0433FF"/>
                </a:solidFill>
                <a:effectLst>
                  <a:outerShdw blurRad="12700" dist="12700" dir="2400000" rotWithShape="0">
                    <a:srgbClr val="000000"/>
                  </a:outerShdw>
                </a:effectLst>
                <a:latin typeface="Tahoma"/>
                <a:ea typeface="Tahoma"/>
                <a:cs typeface="Tahoma"/>
                <a:sym typeface="Tahoma"/>
              </a:rPr>
              <a:t>— Matthew 19:9; NKJV</a:t>
            </a:r>
          </a:p>
        </p:txBody>
      </p:sp>
      <p:sp>
        <p:nvSpPr>
          <p:cNvPr id="205" name="Adultery: “unlawful sexual intercourse with someone other than one’s spouse”"/>
          <p:cNvSpPr txBox="1"/>
          <p:nvPr/>
        </p:nvSpPr>
        <p:spPr>
          <a:xfrm>
            <a:off x="7654753" y="5184996"/>
            <a:ext cx="4373956" cy="11362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defRPr sz="4700">
                <a:solidFill>
                  <a:srgbClr val="FF2600"/>
                </a:solidFill>
                <a:effectLst>
                  <a:outerShdw blurRad="12700" dist="38100" dir="2400000" rotWithShape="0">
                    <a:srgbClr val="000000"/>
                  </a:outerShdw>
                </a:effectLst>
                <a:latin typeface="Arial"/>
                <a:ea typeface="Arial"/>
                <a:cs typeface="Arial"/>
                <a:sym typeface="Arial"/>
              </a:defRPr>
            </a:lvl1pPr>
          </a:lstStyle>
          <a:p>
            <a:pPr algn="ctr" defTabSz="412750" hangingPunct="0"/>
            <a:r>
              <a:rPr sz="2350" b="1" kern="0"/>
              <a:t>Adultery: “unlawful sexual intercourse with someone other than one’s spouse”</a:t>
            </a:r>
          </a:p>
        </p:txBody>
      </p:sp>
      <p:pic>
        <p:nvPicPr>
          <p:cNvPr id="206" name="Image" descr="Image"/>
          <p:cNvPicPr>
            <a:picLocks noChangeAspect="1"/>
          </p:cNvPicPr>
          <p:nvPr/>
        </p:nvPicPr>
        <p:blipFill>
          <a:blip r:embed="rId2"/>
          <a:stretch>
            <a:fillRect/>
          </a:stretch>
        </p:blipFill>
        <p:spPr>
          <a:xfrm>
            <a:off x="6096000" y="4810125"/>
            <a:ext cx="1905000" cy="188595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afterEffect">
                                  <p:stCondLst>
                                    <p:cond delay="0"/>
                                  </p:stCondLst>
                                  <p:iterate type="lt">
                                    <p:tmAbs val="0"/>
                                  </p:iterate>
                                  <p:childTnLst>
                                    <p:set>
                                      <p:cBhvr>
                                        <p:cTn id="6" fill="hold"/>
                                        <p:tgtEl>
                                          <p:spTgt spid="200"/>
                                        </p:tgtEl>
                                        <p:attrNameLst>
                                          <p:attrName>style.visibility</p:attrName>
                                        </p:attrNameLst>
                                      </p:cBhvr>
                                      <p:to>
                                        <p:strVal val="visible"/>
                                      </p:to>
                                    </p:set>
                                    <p:anim calcmode="lin" valueType="num">
                                      <p:cBhvr>
                                        <p:cTn id="7" dur="1500" fill="hold"/>
                                        <p:tgtEl>
                                          <p:spTgt spid="200"/>
                                        </p:tgtEl>
                                        <p:attrNameLst>
                                          <p:attrName>ppt_w</p:attrName>
                                        </p:attrNameLst>
                                      </p:cBhvr>
                                      <p:tavLst>
                                        <p:tav tm="0" fmla="#ppt_w*sin(2.5*pi*$)">
                                          <p:val>
                                            <p:fltVal val="0"/>
                                          </p:val>
                                        </p:tav>
                                        <p:tav tm="100000">
                                          <p:val>
                                            <p:fltVal val="1"/>
                                          </p:val>
                                        </p:tav>
                                      </p:tavLst>
                                    </p:anim>
                                    <p:anim calcmode="lin" valueType="num">
                                      <p:cBhvr>
                                        <p:cTn id="8" dur="1500" fill="hold"/>
                                        <p:tgtEl>
                                          <p:spTgt spid="200"/>
                                        </p:tgtEl>
                                        <p:attrNameLst>
                                          <p:attrName>ppt_h</p:attrName>
                                        </p:attrNameLst>
                                      </p:cBhvr>
                                      <p:tavLst>
                                        <p:tav tm="0">
                                          <p:val>
                                            <p:strVal val="#ppt_h"/>
                                          </p:val>
                                        </p:tav>
                                        <p:tav tm="100000">
                                          <p:val>
                                            <p:strVal val="#ppt_h"/>
                                          </p:val>
                                        </p:tav>
                                      </p:tavLst>
                                    </p:anim>
                                  </p:childTnLst>
                                </p:cTn>
                              </p:par>
                            </p:childTnLst>
                          </p:cTn>
                        </p:par>
                        <p:par>
                          <p:cTn id="9" fill="hold">
                            <p:stCondLst>
                              <p:cond delay="1500"/>
                            </p:stCondLst>
                            <p:childTnLst>
                              <p:par>
                                <p:cTn id="10" presetID="22" presetClass="entr" presetSubtype="8" fill="hold" grpId="0" nodeType="afterEffect">
                                  <p:stCondLst>
                                    <p:cond delay="0"/>
                                  </p:stCondLst>
                                  <p:iterate>
                                    <p:tmAbs val="0"/>
                                  </p:iterate>
                                  <p:childTnLst>
                                    <p:set>
                                      <p:cBhvr>
                                        <p:cTn id="11" fill="hold"/>
                                        <p:tgtEl>
                                          <p:spTgt spid="201"/>
                                        </p:tgtEl>
                                        <p:attrNameLst>
                                          <p:attrName>style.visibility</p:attrName>
                                        </p:attrNameLst>
                                      </p:cBhvr>
                                      <p:to>
                                        <p:strVal val="visible"/>
                                      </p:to>
                                    </p:set>
                                    <p:animEffect transition="in" filter="wipe(left)">
                                      <p:cBhvr>
                                        <p:cTn id="12" dur="1000"/>
                                        <p:tgtEl>
                                          <p:spTgt spid="201"/>
                                        </p:tgtEl>
                                      </p:cBhvr>
                                    </p:animEffect>
                                  </p:childTnLst>
                                </p:cTn>
                              </p:par>
                            </p:childTnLst>
                          </p:cTn>
                        </p:par>
                        <p:par>
                          <p:cTn id="13" fill="hold">
                            <p:stCondLst>
                              <p:cond delay="2500"/>
                            </p:stCondLst>
                            <p:childTnLst>
                              <p:par>
                                <p:cTn id="14" presetID="22" presetClass="entr" presetSubtype="8" fill="hold" grpId="0" nodeType="afterEffect">
                                  <p:stCondLst>
                                    <p:cond delay="0"/>
                                  </p:stCondLst>
                                  <p:iterate>
                                    <p:tmAbs val="0"/>
                                  </p:iterate>
                                  <p:childTnLst>
                                    <p:set>
                                      <p:cBhvr>
                                        <p:cTn id="15" fill="hold"/>
                                        <p:tgtEl>
                                          <p:spTgt spid="203">
                                            <p:bg/>
                                          </p:spTgt>
                                        </p:tgtEl>
                                        <p:attrNameLst>
                                          <p:attrName>style.visibility</p:attrName>
                                        </p:attrNameLst>
                                      </p:cBhvr>
                                      <p:to>
                                        <p:strVal val="visible"/>
                                      </p:to>
                                    </p:set>
                                    <p:animEffect transition="in" filter="wipe(left)">
                                      <p:cBhvr>
                                        <p:cTn id="16" dur="500"/>
                                        <p:tgtEl>
                                          <p:spTgt spid="203">
                                            <p:bg/>
                                          </p:spTgt>
                                        </p:tgtEl>
                                      </p:cBhvr>
                                    </p:animEffect>
                                  </p:childTnLst>
                                </p:cTn>
                              </p:par>
                            </p:childTnLst>
                          </p:cTn>
                        </p:par>
                        <p:par>
                          <p:cTn id="17" fill="hold">
                            <p:stCondLst>
                              <p:cond delay="3000"/>
                            </p:stCondLst>
                            <p:childTnLst>
                              <p:par>
                                <p:cTn id="18" presetID="22" presetClass="entr" presetSubtype="8" fill="hold" grpId="0" nodeType="afterEffect">
                                  <p:stCondLst>
                                    <p:cond delay="0"/>
                                  </p:stCondLst>
                                  <p:iterate>
                                    <p:tmAbs val="0"/>
                                  </p:iterate>
                                  <p:childTnLst>
                                    <p:set>
                                      <p:cBhvr>
                                        <p:cTn id="19" fill="hold"/>
                                        <p:tgtEl>
                                          <p:spTgt spid="203">
                                            <p:txEl>
                                              <p:pRg st="0" end="0"/>
                                            </p:txEl>
                                          </p:spTgt>
                                        </p:tgtEl>
                                        <p:attrNameLst>
                                          <p:attrName>style.visibility</p:attrName>
                                        </p:attrNameLst>
                                      </p:cBhvr>
                                      <p:to>
                                        <p:strVal val="visible"/>
                                      </p:to>
                                    </p:set>
                                    <p:animEffect transition="in" filter="wipe(left)">
                                      <p:cBhvr>
                                        <p:cTn id="20" dur="500"/>
                                        <p:tgtEl>
                                          <p:spTgt spid="20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iterate>
                                    <p:tmAbs val="0"/>
                                  </p:iterate>
                                  <p:childTnLst>
                                    <p:set>
                                      <p:cBhvr>
                                        <p:cTn id="24" fill="hold"/>
                                        <p:tgtEl>
                                          <p:spTgt spid="202"/>
                                        </p:tgtEl>
                                        <p:attrNameLst>
                                          <p:attrName>style.visibility</p:attrName>
                                        </p:attrNameLst>
                                      </p:cBhvr>
                                      <p:to>
                                        <p:strVal val="visible"/>
                                      </p:to>
                                    </p:set>
                                    <p:animEffect transition="in" filter="wipe(up)">
                                      <p:cBhvr>
                                        <p:cTn id="25" dur="1000"/>
                                        <p:tgtEl>
                                          <p:spTgt spid="202"/>
                                        </p:tgtEl>
                                      </p:cBhvr>
                                    </p:animEffect>
                                  </p:childTnLst>
                                </p:cTn>
                              </p:par>
                            </p:childTnLst>
                          </p:cTn>
                        </p:par>
                      </p:childTnLst>
                    </p:cTn>
                  </p:par>
                  <p:par>
                    <p:cTn id="26" fill="hold">
                      <p:stCondLst>
                        <p:cond delay="indefinite"/>
                      </p:stCondLst>
                      <p:childTnLst>
                        <p:par>
                          <p:cTn id="27" fill="hold">
                            <p:stCondLst>
                              <p:cond delay="0"/>
                            </p:stCondLst>
                            <p:childTnLst>
                              <p:par>
                                <p:cTn id="28" presetID="23" presetClass="entr" presetSubtype="32" fill="hold" grpId="0" nodeType="clickEffect">
                                  <p:stCondLst>
                                    <p:cond delay="0"/>
                                  </p:stCondLst>
                                  <p:iterate>
                                    <p:tmAbs val="0"/>
                                  </p:iterate>
                                  <p:childTnLst>
                                    <p:set>
                                      <p:cBhvr>
                                        <p:cTn id="29" fill="hold"/>
                                        <p:tgtEl>
                                          <p:spTgt spid="205"/>
                                        </p:tgtEl>
                                        <p:attrNameLst>
                                          <p:attrName>style.visibility</p:attrName>
                                        </p:attrNameLst>
                                      </p:cBhvr>
                                      <p:to>
                                        <p:strVal val="visible"/>
                                      </p:to>
                                    </p:set>
                                    <p:anim calcmode="lin" valueType="num">
                                      <p:cBhvr>
                                        <p:cTn id="30" dur="1000" fill="hold"/>
                                        <p:tgtEl>
                                          <p:spTgt spid="205"/>
                                        </p:tgtEl>
                                        <p:attrNameLst>
                                          <p:attrName>ppt_w</p:attrName>
                                        </p:attrNameLst>
                                      </p:cBhvr>
                                      <p:tavLst>
                                        <p:tav tm="0">
                                          <p:val>
                                            <p:strVal val="4*#ppt_w"/>
                                          </p:val>
                                        </p:tav>
                                        <p:tav tm="100000">
                                          <p:val>
                                            <p:strVal val="#ppt_w"/>
                                          </p:val>
                                        </p:tav>
                                      </p:tavLst>
                                    </p:anim>
                                    <p:anim calcmode="lin" valueType="num">
                                      <p:cBhvr>
                                        <p:cTn id="31" dur="1000" fill="hold"/>
                                        <p:tgtEl>
                                          <p:spTgt spid="205"/>
                                        </p:tgtEl>
                                        <p:attrNameLst>
                                          <p:attrName>ppt_h</p:attrName>
                                        </p:attrNameLst>
                                      </p:cBhvr>
                                      <p:tavLst>
                                        <p:tav tm="0">
                                          <p:val>
                                            <p:strVal val="4*#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iterate>
                                    <p:tmAbs val="0"/>
                                  </p:iterate>
                                  <p:childTnLst>
                                    <p:set>
                                      <p:cBhvr>
                                        <p:cTn id="35" fill="hold"/>
                                        <p:tgtEl>
                                          <p:spTgt spid="204"/>
                                        </p:tgtEl>
                                        <p:attrNameLst>
                                          <p:attrName>style.visibility</p:attrName>
                                        </p:attrNameLst>
                                      </p:cBhvr>
                                      <p:to>
                                        <p:strVal val="visible"/>
                                      </p:to>
                                    </p:set>
                                    <p:animEffect transition="in" filter="wipe(up)">
                                      <p:cBhvr>
                                        <p:cTn id="36" dur="1000"/>
                                        <p:tgtEl>
                                          <p:spTgt spid="204"/>
                                        </p:tgtEl>
                                      </p:cBhvr>
                                    </p:animEffect>
                                  </p:childTnLst>
                                </p:cTn>
                              </p:par>
                            </p:childTnLst>
                          </p:cTn>
                        </p:par>
                        <p:par>
                          <p:cTn id="37" fill="hold">
                            <p:stCondLst>
                              <p:cond delay="1000"/>
                            </p:stCondLst>
                            <p:childTnLst>
                              <p:par>
                                <p:cTn id="38" presetID="9" presetClass="entr" fill="hold" grpId="0" nodeType="afterEffect">
                                  <p:stCondLst>
                                    <p:cond delay="0"/>
                                  </p:stCondLst>
                                  <p:iterate>
                                    <p:tmAbs val="0"/>
                                  </p:iterate>
                                  <p:childTnLst>
                                    <p:set>
                                      <p:cBhvr>
                                        <p:cTn id="39" fill="hold"/>
                                        <p:tgtEl>
                                          <p:spTgt spid="206"/>
                                        </p:tgtEl>
                                        <p:attrNameLst>
                                          <p:attrName>style.visibility</p:attrName>
                                        </p:attrNameLst>
                                      </p:cBhvr>
                                      <p:to>
                                        <p:strVal val="visible"/>
                                      </p:to>
                                    </p:set>
                                    <p:animEffect transition="in" filter="dissolve">
                                      <p:cBhvr>
                                        <p:cTn id="40" dur="1500"/>
                                        <p:tgtEl>
                                          <p:spTgt spid="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animBg="1" advAuto="0"/>
      <p:bldP spid="201" grpId="0" animBg="1" advAuto="0"/>
      <p:bldP spid="202" grpId="0" animBg="1" advAuto="0"/>
      <p:bldP spid="203" grpId="0" build="p" bldLvl="5" animBg="1" advAuto="0"/>
      <p:bldP spid="204" grpId="0" animBg="1" advAuto="0"/>
      <p:bldP spid="205" grpId="0" animBg="1" advAuto="0"/>
      <p:bldP spid="206" grpId="0"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Married” Versus “Bound”"/>
          <p:cNvSpPr txBox="1">
            <a:spLocks noGrp="1"/>
          </p:cNvSpPr>
          <p:nvPr>
            <p:ph type="title" idx="4294967295"/>
          </p:nvPr>
        </p:nvSpPr>
        <p:spPr>
          <a:xfrm>
            <a:off x="4432" y="374650"/>
            <a:ext cx="12183137" cy="955113"/>
          </a:xfrm>
          <a:prstGeom prst="rect">
            <a:avLst/>
          </a:prstGeom>
          <a:effectLst>
            <a:outerShdw blurRad="25400" dist="38100" dir="2700000" rotWithShape="0">
              <a:srgbClr val="000000">
                <a:alpha val="75000"/>
              </a:srgbClr>
            </a:outerShdw>
          </a:effectLst>
        </p:spPr>
        <p:txBody>
          <a:bodyPr>
            <a:noAutofit/>
          </a:bodyPr>
          <a:lstStyle>
            <a:lvl1pPr defTabSz="584200">
              <a:defRPr sz="9000">
                <a:solidFill>
                  <a:srgbClr val="941100"/>
                </a:solidFill>
                <a:latin typeface="Arial Black"/>
                <a:ea typeface="Arial Black"/>
                <a:cs typeface="Arial Black"/>
                <a:sym typeface="Arial Black"/>
              </a:defRPr>
            </a:lvl1pPr>
          </a:lstStyle>
          <a:p>
            <a:r>
              <a:rPr sz="6600" dirty="0"/>
              <a:t>“Married” Versus “Bound”</a:t>
            </a:r>
          </a:p>
        </p:txBody>
      </p:sp>
      <p:sp>
        <p:nvSpPr>
          <p:cNvPr id="209" name="Defined by Paul"/>
          <p:cNvSpPr txBox="1"/>
          <p:nvPr/>
        </p:nvSpPr>
        <p:spPr>
          <a:xfrm>
            <a:off x="89249" y="68610"/>
            <a:ext cx="2965232" cy="359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l">
              <a:defRPr sz="4000">
                <a:solidFill>
                  <a:srgbClr val="945200"/>
                </a:solidFill>
                <a:effectLst>
                  <a:outerShdw blurRad="12700" dist="38100" dir="2400000" rotWithShape="0">
                    <a:srgbClr val="000000"/>
                  </a:outerShdw>
                </a:effectLst>
                <a:latin typeface="Helvetica"/>
                <a:ea typeface="Helvetica"/>
                <a:cs typeface="Helvetica"/>
                <a:sym typeface="Helvetica"/>
              </a:defRPr>
            </a:lvl1pPr>
          </a:lstStyle>
          <a:p>
            <a:pPr defTabSz="412750" hangingPunct="0"/>
            <a:r>
              <a:rPr sz="2000" b="1" kern="0"/>
              <a:t>Defined by Paul</a:t>
            </a:r>
          </a:p>
        </p:txBody>
      </p:sp>
      <p:sp>
        <p:nvSpPr>
          <p:cNvPr id="210" name="1 Or do you not know, brethren (for I speak to those who know the law), that the law has dominion over a man as long as he lives? 2 For the woman who has a husband is bound by the law to her husband as long as he lives. But if the husband dies, she is released from the law of her husband. 3 So then if, while her husband lives, she marries another man, she will be called an adulteress; but if her husband dies, she is free from that law, so that she is no adulteress, though she has married another man.…"/>
          <p:cNvSpPr txBox="1"/>
          <p:nvPr/>
        </p:nvSpPr>
        <p:spPr>
          <a:xfrm>
            <a:off x="270222" y="1322917"/>
            <a:ext cx="11821320" cy="23292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p>
            <a:pPr algn="ctr" defTabSz="292100" hangingPunct="0">
              <a:spcBef>
                <a:spcPts val="400"/>
              </a:spcBef>
              <a:buClr>
                <a:srgbClr val="FF2600"/>
              </a:buClr>
              <a:defRPr sz="4000">
                <a:effectLst>
                  <a:outerShdw blurRad="12700" dist="12700" dir="2400000" rotWithShape="0">
                    <a:srgbClr val="000000"/>
                  </a:outerShdw>
                </a:effectLst>
                <a:latin typeface="Tahoma"/>
                <a:ea typeface="Tahoma"/>
                <a:cs typeface="Tahoma"/>
                <a:sym typeface="Tahoma"/>
              </a:defRPr>
            </a:pPr>
            <a:r>
              <a:rPr sz="2000" b="1" kern="0" baseline="31999">
                <a:solidFill>
                  <a:srgbClr val="0433FF"/>
                </a:solidFill>
                <a:effectLst>
                  <a:outerShdw blurRad="12700" dist="12700" dir="2400000" rotWithShape="0">
                    <a:srgbClr val="000000"/>
                  </a:outerShdw>
                </a:effectLst>
                <a:latin typeface="Tahoma"/>
                <a:ea typeface="Tahoma"/>
                <a:cs typeface="Tahoma"/>
                <a:sym typeface="Tahoma"/>
              </a:rPr>
              <a:t>1</a:t>
            </a:r>
            <a:r>
              <a:rPr sz="2000" b="1" kern="0">
                <a:solidFill>
                  <a:srgbClr val="000000"/>
                </a:solidFill>
                <a:effectLst>
                  <a:outerShdw blurRad="12700" dist="12700" dir="2400000" rotWithShape="0">
                    <a:srgbClr val="000000"/>
                  </a:outerShdw>
                </a:effectLst>
                <a:latin typeface="Tahoma"/>
                <a:ea typeface="Tahoma"/>
                <a:cs typeface="Tahoma"/>
                <a:sym typeface="Tahoma"/>
              </a:rPr>
              <a:t> Or do you not know, brethren (for I speak to those who know the law), that the law has dominion over a man as long as he lives? </a:t>
            </a:r>
            <a:r>
              <a:rPr sz="2000" b="1" kern="0" baseline="31999">
                <a:solidFill>
                  <a:srgbClr val="0433FF"/>
                </a:solidFill>
                <a:effectLst>
                  <a:outerShdw blurRad="12700" dist="12700" dir="2400000" rotWithShape="0">
                    <a:srgbClr val="000000"/>
                  </a:outerShdw>
                </a:effectLst>
                <a:latin typeface="Tahoma"/>
                <a:ea typeface="Tahoma"/>
                <a:cs typeface="Tahoma"/>
                <a:sym typeface="Tahoma"/>
              </a:rPr>
              <a:t>2</a:t>
            </a:r>
            <a:r>
              <a:rPr sz="2000" b="1" kern="0">
                <a:solidFill>
                  <a:srgbClr val="000000"/>
                </a:solidFill>
                <a:effectLst>
                  <a:outerShdw blurRad="12700" dist="12700" dir="2400000" rotWithShape="0">
                    <a:srgbClr val="000000"/>
                  </a:outerShdw>
                </a:effectLst>
                <a:latin typeface="Tahoma"/>
                <a:ea typeface="Tahoma"/>
                <a:cs typeface="Tahoma"/>
                <a:sym typeface="Tahoma"/>
              </a:rPr>
              <a:t> For the woman who has a husband is bound by the law to her husband as long as he lives. But if the husband dies, she is released from the law of her husband. </a:t>
            </a:r>
            <a:r>
              <a:rPr sz="2000" b="1" kern="0" baseline="31999">
                <a:solidFill>
                  <a:srgbClr val="0433FF"/>
                </a:solidFill>
                <a:effectLst>
                  <a:outerShdw blurRad="12700" dist="12700" dir="2400000" rotWithShape="0">
                    <a:srgbClr val="000000"/>
                  </a:outerShdw>
                </a:effectLst>
                <a:latin typeface="Tahoma"/>
                <a:ea typeface="Tahoma"/>
                <a:cs typeface="Tahoma"/>
                <a:sym typeface="Tahoma"/>
              </a:rPr>
              <a:t>3</a:t>
            </a:r>
            <a:r>
              <a:rPr sz="2000" b="1" kern="0">
                <a:solidFill>
                  <a:srgbClr val="000000"/>
                </a:solidFill>
                <a:effectLst>
                  <a:outerShdw blurRad="12700" dist="12700" dir="2400000" rotWithShape="0">
                    <a:srgbClr val="000000"/>
                  </a:outerShdw>
                </a:effectLst>
                <a:latin typeface="Tahoma"/>
                <a:ea typeface="Tahoma"/>
                <a:cs typeface="Tahoma"/>
                <a:sym typeface="Tahoma"/>
              </a:rPr>
              <a:t> So then if, while her husband lives, she marries another man, she will be called an adulteress; but if her husband dies, she is free from that law, so that she is no adulteress, though she has married another man.</a:t>
            </a:r>
          </a:p>
          <a:p>
            <a:pPr algn="ctr" defTabSz="292100" hangingPunct="0">
              <a:spcBef>
                <a:spcPts val="400"/>
              </a:spcBef>
              <a:buClr>
                <a:srgbClr val="FF2600"/>
              </a:buClr>
              <a:defRPr sz="4000">
                <a:solidFill>
                  <a:srgbClr val="0433FF"/>
                </a:solidFill>
                <a:effectLst>
                  <a:outerShdw blurRad="12700" dist="12700" dir="2400000" rotWithShape="0">
                    <a:srgbClr val="000000"/>
                  </a:outerShdw>
                </a:effectLst>
                <a:latin typeface="Tahoma"/>
                <a:ea typeface="Tahoma"/>
                <a:cs typeface="Tahoma"/>
                <a:sym typeface="Tahoma"/>
              </a:defRPr>
            </a:pPr>
            <a:r>
              <a:rPr sz="2000" b="1" kern="0">
                <a:solidFill>
                  <a:srgbClr val="0433FF"/>
                </a:solidFill>
                <a:effectLst>
                  <a:outerShdw blurRad="12700" dist="12700" dir="2400000" rotWithShape="0">
                    <a:srgbClr val="000000"/>
                  </a:outerShdw>
                </a:effectLst>
                <a:latin typeface="Tahoma"/>
                <a:ea typeface="Tahoma"/>
                <a:cs typeface="Tahoma"/>
                <a:sym typeface="Tahoma"/>
              </a:rPr>
              <a:t>— Romans 7:1–3; NKJV</a:t>
            </a:r>
          </a:p>
        </p:txBody>
      </p:sp>
      <p:sp>
        <p:nvSpPr>
          <p:cNvPr id="211" name="A woman is bound to her husband as long as he lives. Paul did not write “as long as they are married.”…"/>
          <p:cNvSpPr txBox="1">
            <a:spLocks noGrp="1"/>
          </p:cNvSpPr>
          <p:nvPr>
            <p:ph type="body" idx="4294967295"/>
          </p:nvPr>
        </p:nvSpPr>
        <p:spPr>
          <a:xfrm>
            <a:off x="280773" y="3540154"/>
            <a:ext cx="11800219" cy="3567995"/>
          </a:xfrm>
          <a:prstGeom prst="rect">
            <a:avLst/>
          </a:prstGeom>
        </p:spPr>
        <p:txBody>
          <a:bodyPr anchor="t">
            <a:noAutofit/>
          </a:bodyPr>
          <a:lstStyle/>
          <a:p>
            <a:pPr marL="285750" indent="-285750" defTabSz="292100">
              <a:spcBef>
                <a:spcPts val="400"/>
              </a:spcBef>
              <a:buClr>
                <a:srgbClr val="FF2600"/>
              </a:buClr>
              <a:buSzPct val="100000"/>
              <a:defRPr sz="3800" b="1">
                <a:solidFill>
                  <a:srgbClr val="011993"/>
                </a:solidFill>
                <a:effectLst>
                  <a:outerShdw blurRad="12700" dist="12700" dir="2400000" rotWithShape="0">
                    <a:srgbClr val="000000"/>
                  </a:outerShdw>
                </a:effectLst>
                <a:latin typeface="Tahoma"/>
                <a:ea typeface="Tahoma"/>
                <a:cs typeface="Tahoma"/>
                <a:sym typeface="Tahoma"/>
              </a:defRPr>
            </a:pPr>
            <a:r>
              <a:rPr sz="2000" dirty="0"/>
              <a:t>A woman is bound to her husband as long as he lives. Paul did not write </a:t>
            </a:r>
            <a:r>
              <a:rPr sz="2000" b="0" dirty="0"/>
              <a:t>“as long as they are married.”</a:t>
            </a:r>
          </a:p>
          <a:p>
            <a:pPr marL="285750" indent="-285750" defTabSz="292100">
              <a:spcBef>
                <a:spcPts val="400"/>
              </a:spcBef>
              <a:buClr>
                <a:srgbClr val="FF2600"/>
              </a:buClr>
              <a:buSzPct val="100000"/>
              <a:defRPr sz="3800" b="1">
                <a:solidFill>
                  <a:srgbClr val="011993"/>
                </a:solidFill>
                <a:effectLst>
                  <a:outerShdw blurRad="12700" dist="12700" dir="2400000" rotWithShape="0">
                    <a:srgbClr val="000000"/>
                  </a:outerShdw>
                </a:effectLst>
                <a:latin typeface="Tahoma"/>
                <a:ea typeface="Tahoma"/>
                <a:cs typeface="Tahoma"/>
                <a:sym typeface="Tahoma"/>
              </a:defRPr>
            </a:pPr>
            <a:r>
              <a:rPr sz="2000" dirty="0"/>
              <a:t>If she marries another man while her husband still lives (and thus she is still bound to him), she will be called an adulteress.</a:t>
            </a:r>
          </a:p>
          <a:p>
            <a:pPr marL="285750" indent="-285750" defTabSz="292100">
              <a:spcBef>
                <a:spcPts val="400"/>
              </a:spcBef>
              <a:buClr>
                <a:srgbClr val="FF2600"/>
              </a:buClr>
              <a:buSzPct val="100000"/>
              <a:defRPr sz="3800" b="1">
                <a:solidFill>
                  <a:srgbClr val="011993"/>
                </a:solidFill>
                <a:effectLst>
                  <a:outerShdw blurRad="12700" dist="12700" dir="2400000" rotWithShape="0">
                    <a:srgbClr val="000000"/>
                  </a:outerShdw>
                </a:effectLst>
                <a:latin typeface="Tahoma"/>
                <a:ea typeface="Tahoma"/>
                <a:cs typeface="Tahoma"/>
                <a:sym typeface="Tahoma"/>
              </a:defRPr>
            </a:pPr>
            <a:r>
              <a:rPr sz="2000" dirty="0"/>
              <a:t>She is married to the second man, but not bound with reference to him; she is still bound to the first man.</a:t>
            </a:r>
          </a:p>
          <a:p>
            <a:pPr marL="285750" indent="-285750" defTabSz="292100">
              <a:spcBef>
                <a:spcPts val="400"/>
              </a:spcBef>
              <a:buClr>
                <a:srgbClr val="FF2600"/>
              </a:buClr>
              <a:buSzPct val="100000"/>
              <a:defRPr sz="3800" b="1">
                <a:solidFill>
                  <a:srgbClr val="011993"/>
                </a:solidFill>
                <a:effectLst>
                  <a:outerShdw blurRad="12700" dist="12700" dir="2400000" rotWithShape="0">
                    <a:srgbClr val="000000"/>
                  </a:outerShdw>
                </a:effectLst>
                <a:latin typeface="Tahoma"/>
                <a:ea typeface="Tahoma"/>
                <a:cs typeface="Tahoma"/>
                <a:sym typeface="Tahoma"/>
              </a:defRPr>
            </a:pPr>
            <a:r>
              <a:rPr sz="2000" dirty="0"/>
              <a:t>Even though she has sexual relations in her remarriage, it is adultery because she is not bound to the second man even though she is married to him.</a:t>
            </a:r>
          </a:p>
          <a:p>
            <a:pPr marL="285750" indent="-285750" defTabSz="292100">
              <a:spcBef>
                <a:spcPts val="400"/>
              </a:spcBef>
              <a:buClr>
                <a:srgbClr val="FF2600"/>
              </a:buClr>
              <a:buSzPct val="100000"/>
              <a:defRPr sz="3800" b="1">
                <a:solidFill>
                  <a:srgbClr val="011993"/>
                </a:solidFill>
                <a:effectLst>
                  <a:outerShdw blurRad="12700" dist="12700" dir="2400000" rotWithShape="0">
                    <a:srgbClr val="000000"/>
                  </a:outerShdw>
                </a:effectLst>
                <a:latin typeface="Tahoma"/>
                <a:ea typeface="Tahoma"/>
                <a:cs typeface="Tahoma"/>
                <a:sym typeface="Tahoma"/>
              </a:defRPr>
            </a:pPr>
            <a:r>
              <a:rPr sz="2000" dirty="0"/>
              <a:t>Adultery: sexual relations between a bound person and someone to whom that person is not bound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209"/>
                                        </p:tgtEl>
                                        <p:attrNameLst>
                                          <p:attrName>style.visibility</p:attrName>
                                        </p:attrNameLst>
                                      </p:cBhvr>
                                      <p:to>
                                        <p:strVal val="visible"/>
                                      </p:to>
                                    </p:set>
                                    <p:animEffect transition="in" filter="wipe(left)">
                                      <p:cBhvr>
                                        <p:cTn id="7" dur="1000"/>
                                        <p:tgtEl>
                                          <p:spTgt spid="209"/>
                                        </p:tgtEl>
                                      </p:cBhvr>
                                    </p:animEffect>
                                  </p:childTnLst>
                                </p:cTn>
                              </p:par>
                            </p:childTnLst>
                          </p:cTn>
                        </p:par>
                        <p:par>
                          <p:cTn id="8" fill="hold">
                            <p:stCondLst>
                              <p:cond delay="1000"/>
                            </p:stCondLst>
                            <p:childTnLst>
                              <p:par>
                                <p:cTn id="9" presetID="22" presetClass="entr" presetSubtype="1" fill="hold" grpId="0" nodeType="afterEffect">
                                  <p:stCondLst>
                                    <p:cond delay="0"/>
                                  </p:stCondLst>
                                  <p:iterate>
                                    <p:tmAbs val="0"/>
                                  </p:iterate>
                                  <p:childTnLst>
                                    <p:set>
                                      <p:cBhvr>
                                        <p:cTn id="10" fill="hold"/>
                                        <p:tgtEl>
                                          <p:spTgt spid="210"/>
                                        </p:tgtEl>
                                        <p:attrNameLst>
                                          <p:attrName>style.visibility</p:attrName>
                                        </p:attrNameLst>
                                      </p:cBhvr>
                                      <p:to>
                                        <p:strVal val="visible"/>
                                      </p:to>
                                    </p:set>
                                    <p:animEffect transition="in" filter="wipe(up)">
                                      <p:cBhvr>
                                        <p:cTn id="11" dur="1000"/>
                                        <p:tgtEl>
                                          <p:spTgt spid="2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iterate>
                                    <p:tmAbs val="0"/>
                                  </p:iterate>
                                  <p:childTnLst>
                                    <p:set>
                                      <p:cBhvr>
                                        <p:cTn id="15" fill="hold"/>
                                        <p:tgtEl>
                                          <p:spTgt spid="211">
                                            <p:bg/>
                                          </p:spTgt>
                                        </p:tgtEl>
                                        <p:attrNameLst>
                                          <p:attrName>style.visibility</p:attrName>
                                        </p:attrNameLst>
                                      </p:cBhvr>
                                      <p:to>
                                        <p:strVal val="visible"/>
                                      </p:to>
                                    </p:set>
                                    <p:animEffect transition="in" filter="wipe(left)">
                                      <p:cBhvr>
                                        <p:cTn id="16" dur="500"/>
                                        <p:tgtEl>
                                          <p:spTgt spid="211">
                                            <p:bg/>
                                          </p:spTgt>
                                        </p:tgtEl>
                                      </p:cBhvr>
                                    </p:animEffect>
                                  </p:childTnLst>
                                </p:cTn>
                              </p:par>
                              <p:par>
                                <p:cTn id="17" presetID="22" presetClass="entr" presetSubtype="8" fill="hold" grpId="0" nodeType="withEffect">
                                  <p:stCondLst>
                                    <p:cond delay="0"/>
                                  </p:stCondLst>
                                  <p:iterate>
                                    <p:tmAbs val="0"/>
                                  </p:iterate>
                                  <p:childTnLst>
                                    <p:set>
                                      <p:cBhvr>
                                        <p:cTn id="18" fill="hold"/>
                                        <p:tgtEl>
                                          <p:spTgt spid="211">
                                            <p:txEl>
                                              <p:pRg st="0" end="0"/>
                                            </p:txEl>
                                          </p:spTgt>
                                        </p:tgtEl>
                                        <p:attrNameLst>
                                          <p:attrName>style.visibility</p:attrName>
                                        </p:attrNameLst>
                                      </p:cBhvr>
                                      <p:to>
                                        <p:strVal val="visible"/>
                                      </p:to>
                                    </p:set>
                                    <p:animEffect transition="in" filter="wipe(left)">
                                      <p:cBhvr>
                                        <p:cTn id="19" dur="500"/>
                                        <p:tgtEl>
                                          <p:spTgt spid="2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p:tmAbs val="0"/>
                                  </p:iterate>
                                  <p:childTnLst>
                                    <p:set>
                                      <p:cBhvr>
                                        <p:cTn id="23" fill="hold"/>
                                        <p:tgtEl>
                                          <p:spTgt spid="211">
                                            <p:txEl>
                                              <p:pRg st="1" end="1"/>
                                            </p:txEl>
                                          </p:spTgt>
                                        </p:tgtEl>
                                        <p:attrNameLst>
                                          <p:attrName>style.visibility</p:attrName>
                                        </p:attrNameLst>
                                      </p:cBhvr>
                                      <p:to>
                                        <p:strVal val="visible"/>
                                      </p:to>
                                    </p:set>
                                    <p:animEffect transition="in" filter="wipe(left)">
                                      <p:cBhvr>
                                        <p:cTn id="24" dur="500"/>
                                        <p:tgtEl>
                                          <p:spTgt spid="211">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p:tmAbs val="0"/>
                                  </p:iterate>
                                  <p:childTnLst>
                                    <p:set>
                                      <p:cBhvr>
                                        <p:cTn id="28" fill="hold"/>
                                        <p:tgtEl>
                                          <p:spTgt spid="211">
                                            <p:txEl>
                                              <p:pRg st="2" end="2"/>
                                            </p:txEl>
                                          </p:spTgt>
                                        </p:tgtEl>
                                        <p:attrNameLst>
                                          <p:attrName>style.visibility</p:attrName>
                                        </p:attrNameLst>
                                      </p:cBhvr>
                                      <p:to>
                                        <p:strVal val="visible"/>
                                      </p:to>
                                    </p:set>
                                    <p:animEffect transition="in" filter="wipe(left)">
                                      <p:cBhvr>
                                        <p:cTn id="29" dur="500"/>
                                        <p:tgtEl>
                                          <p:spTgt spid="211">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iterate>
                                    <p:tmAbs val="0"/>
                                  </p:iterate>
                                  <p:childTnLst>
                                    <p:set>
                                      <p:cBhvr>
                                        <p:cTn id="33" fill="hold"/>
                                        <p:tgtEl>
                                          <p:spTgt spid="211">
                                            <p:txEl>
                                              <p:pRg st="3" end="3"/>
                                            </p:txEl>
                                          </p:spTgt>
                                        </p:tgtEl>
                                        <p:attrNameLst>
                                          <p:attrName>style.visibility</p:attrName>
                                        </p:attrNameLst>
                                      </p:cBhvr>
                                      <p:to>
                                        <p:strVal val="visible"/>
                                      </p:to>
                                    </p:set>
                                    <p:animEffect transition="in" filter="wipe(left)">
                                      <p:cBhvr>
                                        <p:cTn id="34" dur="500"/>
                                        <p:tgtEl>
                                          <p:spTgt spid="211">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iterate>
                                    <p:tmAbs val="0"/>
                                  </p:iterate>
                                  <p:childTnLst>
                                    <p:set>
                                      <p:cBhvr>
                                        <p:cTn id="38" fill="hold"/>
                                        <p:tgtEl>
                                          <p:spTgt spid="211">
                                            <p:txEl>
                                              <p:pRg st="4" end="4"/>
                                            </p:txEl>
                                          </p:spTgt>
                                        </p:tgtEl>
                                        <p:attrNameLst>
                                          <p:attrName>style.visibility</p:attrName>
                                        </p:attrNameLst>
                                      </p:cBhvr>
                                      <p:to>
                                        <p:strVal val="visible"/>
                                      </p:to>
                                    </p:set>
                                    <p:animEffect transition="in" filter="wipe(left)">
                                      <p:cBhvr>
                                        <p:cTn id="39" dur="500"/>
                                        <p:tgtEl>
                                          <p:spTgt spid="2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0" animBg="1" advAuto="0"/>
      <p:bldP spid="210" grpId="0" animBg="1" advAuto="0"/>
      <p:bldP spid="211" grpId="0" build="p" bldLvl="5" animBg="1" advAuto="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69" name="Rectangle 1"/>
          <p:cNvSpPr>
            <a:spLocks/>
          </p:cNvSpPr>
          <p:nvPr/>
        </p:nvSpPr>
        <p:spPr bwMode="auto">
          <a:xfrm>
            <a:off x="6393180" y="1343891"/>
            <a:ext cx="4080511" cy="5051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US" sz="2340" b="1" dirty="0">
                <a:solidFill>
                  <a:srgbClr val="000000"/>
                </a:solidFill>
                <a:latin typeface="Garamond" charset="0"/>
                <a:ea typeface="ＭＳ Ｐゴシック" charset="0"/>
                <a:sym typeface="Garamond" charset="0"/>
              </a:rPr>
              <a:t>2  For the woman who has a husband is bound by the law to her husband as long as he lives. But if the husband dies, she is released from the law of her husband.</a:t>
            </a:r>
          </a:p>
          <a:p>
            <a:endParaRPr lang="en-US" sz="2340" b="1" dirty="0">
              <a:solidFill>
                <a:srgbClr val="000000"/>
              </a:solidFill>
              <a:latin typeface="Garamond" charset="0"/>
              <a:ea typeface="ＭＳ Ｐゴシック" charset="0"/>
              <a:sym typeface="Garamond" charset="0"/>
            </a:endParaRPr>
          </a:p>
          <a:p>
            <a:r>
              <a:rPr lang="en-US" sz="2340" b="1" dirty="0">
                <a:solidFill>
                  <a:srgbClr val="000000"/>
                </a:solidFill>
                <a:latin typeface="Garamond" charset="0"/>
                <a:ea typeface="ＭＳ Ｐゴシック" charset="0"/>
                <a:sym typeface="Garamond" charset="0"/>
              </a:rPr>
              <a:t>3  So then if, while her husband lives, she marries another man, she will be called an adulteress; but if her husband dies, she is free from that law, so that she is no adulteress, though she has married another man.</a:t>
            </a:r>
          </a:p>
        </p:txBody>
      </p:sp>
      <p:sp>
        <p:nvSpPr>
          <p:cNvPr id="32770" name="Rectangle 2"/>
          <p:cNvSpPr>
            <a:spLocks noGrp="1" noChangeArrowheads="1"/>
          </p:cNvSpPr>
          <p:nvPr>
            <p:ph type="title" idx="4294967295"/>
          </p:nvPr>
        </p:nvSpPr>
        <p:spPr>
          <a:xfrm>
            <a:off x="1558291" y="-62172"/>
            <a:ext cx="8915400" cy="1143000"/>
          </a:xfrm>
        </p:spPr>
        <p:txBody>
          <a:bodyPr/>
          <a:lstStyle/>
          <a:p>
            <a:pPr algn="ctr" eaLnBrk="1" hangingPunct="1">
              <a:defRPr/>
            </a:pPr>
            <a:r>
              <a:rPr lang="en-US" sz="3600" b="1" i="1" u="sng" dirty="0">
                <a:effectLst>
                  <a:outerShdw blurRad="38100" dist="38100" dir="2700000" algn="tl">
                    <a:srgbClr val="DDDDDD"/>
                  </a:outerShdw>
                </a:effectLst>
              </a:rPr>
              <a:t>Difference in Marriage and Bond</a:t>
            </a:r>
          </a:p>
        </p:txBody>
      </p:sp>
      <p:pic>
        <p:nvPicPr>
          <p:cNvPr id="32771"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9770" y="2776776"/>
            <a:ext cx="1748790" cy="1704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32774" name="Group 6"/>
          <p:cNvGrpSpPr>
            <a:grpSpLocks/>
          </p:cNvGrpSpPr>
          <p:nvPr/>
        </p:nvGrpSpPr>
        <p:grpSpPr bwMode="auto">
          <a:xfrm>
            <a:off x="2575560" y="1737360"/>
            <a:ext cx="3657600" cy="1223010"/>
            <a:chOff x="48" y="0"/>
            <a:chExt cx="2560" cy="856"/>
          </a:xfrm>
        </p:grpSpPr>
        <p:sp>
          <p:nvSpPr>
            <p:cNvPr id="40968" name="AutoShape 4"/>
            <p:cNvSpPr>
              <a:spLocks/>
            </p:cNvSpPr>
            <p:nvPr/>
          </p:nvSpPr>
          <p:spPr bwMode="auto">
            <a:xfrm>
              <a:off x="48" y="0"/>
              <a:ext cx="2560" cy="856"/>
            </a:xfrm>
            <a:prstGeom prst="rightArrow">
              <a:avLst>
                <a:gd name="adj1" fmla="val 50000"/>
                <a:gd name="adj2" fmla="val 67290"/>
              </a:avLst>
            </a:prstGeom>
            <a:solidFill>
              <a:srgbClr val="FF0000"/>
            </a:solidFill>
            <a:ln>
              <a:noFill/>
            </a:ln>
            <a:extLst>
              <a:ext uri="{91240B29-F687-4f45-9708-019B960494DF}">
                <a14:hiddenLine xmlns:a14="http://schemas.microsoft.com/office/drawing/2010/main" xmlns="" w="25400">
                  <a:solidFill>
                    <a:schemeClr val="tx1"/>
                  </a:solidFill>
                  <a:miter lim="800000"/>
                  <a:headEnd/>
                  <a:tailEnd/>
                </a14:hiddenLine>
              </a:ext>
            </a:extLst>
          </p:spPr>
          <p:txBody>
            <a:bodyPr lIns="0" tIns="0" rIns="0" bIns="0"/>
            <a:lstStyle/>
            <a:p>
              <a:endParaRPr lang="en-US" sz="1620">
                <a:solidFill>
                  <a:srgbClr val="000000"/>
                </a:solidFill>
                <a:latin typeface="Sagona Book" panose="020F0502020204030204"/>
              </a:endParaRPr>
            </a:p>
          </p:txBody>
        </p:sp>
        <p:sp>
          <p:nvSpPr>
            <p:cNvPr id="40969" name="Rectangle 5"/>
            <p:cNvSpPr>
              <a:spLocks/>
            </p:cNvSpPr>
            <p:nvPr/>
          </p:nvSpPr>
          <p:spPr bwMode="auto">
            <a:xfrm>
              <a:off x="124" y="288"/>
              <a:ext cx="2408" cy="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US" sz="2340" b="1" dirty="0">
                  <a:solidFill>
                    <a:srgbClr val="000000"/>
                  </a:solidFill>
                  <a:latin typeface="Garamond" charset="0"/>
                  <a:ea typeface="ＭＳ Ｐゴシック" charset="0"/>
                  <a:sym typeface="Garamond" charset="0"/>
                </a:rPr>
                <a:t>Bound to 1st Husband</a:t>
              </a:r>
            </a:p>
          </p:txBody>
        </p:sp>
      </p:grpSp>
      <p:grpSp>
        <p:nvGrpSpPr>
          <p:cNvPr id="32777" name="Group 9"/>
          <p:cNvGrpSpPr>
            <a:grpSpLocks/>
          </p:cNvGrpSpPr>
          <p:nvPr/>
        </p:nvGrpSpPr>
        <p:grpSpPr bwMode="auto">
          <a:xfrm>
            <a:off x="2532698" y="4394835"/>
            <a:ext cx="3657600" cy="1223010"/>
            <a:chOff x="-30" y="44"/>
            <a:chExt cx="2560" cy="856"/>
          </a:xfrm>
        </p:grpSpPr>
        <p:sp>
          <p:nvSpPr>
            <p:cNvPr id="40966" name="AutoShape 7"/>
            <p:cNvSpPr>
              <a:spLocks/>
            </p:cNvSpPr>
            <p:nvPr/>
          </p:nvSpPr>
          <p:spPr bwMode="auto">
            <a:xfrm>
              <a:off x="-30" y="44"/>
              <a:ext cx="2560" cy="856"/>
            </a:xfrm>
            <a:prstGeom prst="rightArrow">
              <a:avLst>
                <a:gd name="adj1" fmla="val 50000"/>
                <a:gd name="adj2" fmla="val 67290"/>
              </a:avLst>
            </a:prstGeom>
            <a:solidFill>
              <a:srgbClr val="FF0000"/>
            </a:solidFill>
            <a:ln>
              <a:noFill/>
            </a:ln>
            <a:extLst>
              <a:ext uri="{91240B29-F687-4f45-9708-019B960494DF}">
                <a14:hiddenLine xmlns:a14="http://schemas.microsoft.com/office/drawing/2010/main" xmlns="" w="25400">
                  <a:solidFill>
                    <a:schemeClr val="tx1"/>
                  </a:solidFill>
                  <a:miter lim="800000"/>
                  <a:headEnd/>
                  <a:tailEnd/>
                </a14:hiddenLine>
              </a:ext>
            </a:extLst>
          </p:spPr>
          <p:txBody>
            <a:bodyPr lIns="0" tIns="0" rIns="0" bIns="0"/>
            <a:lstStyle/>
            <a:p>
              <a:endParaRPr lang="en-US" sz="1620">
                <a:solidFill>
                  <a:srgbClr val="000000"/>
                </a:solidFill>
                <a:latin typeface="Sagona Book" panose="020F0502020204030204"/>
              </a:endParaRPr>
            </a:p>
          </p:txBody>
        </p:sp>
        <p:sp>
          <p:nvSpPr>
            <p:cNvPr id="40967" name="Rectangle 8"/>
            <p:cNvSpPr>
              <a:spLocks/>
            </p:cNvSpPr>
            <p:nvPr/>
          </p:nvSpPr>
          <p:spPr bwMode="auto">
            <a:xfrm>
              <a:off x="0" y="272"/>
              <a:ext cx="2408" cy="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r>
                <a:rPr lang="en-US" sz="2340" b="1" dirty="0">
                  <a:solidFill>
                    <a:srgbClr val="000000"/>
                  </a:solidFill>
                  <a:latin typeface="Garamond" charset="0"/>
                  <a:ea typeface="ＭＳ Ｐゴシック" charset="0"/>
                  <a:sym typeface="Garamond" charset="0"/>
                </a:rPr>
                <a:t>Married to Another Man</a:t>
              </a:r>
            </a:p>
          </p:txBody>
        </p:sp>
      </p:grpSp>
    </p:spTree>
    <p:extLst>
      <p:ext uri="{BB962C8B-B14F-4D97-AF65-F5344CB8AC3E}">
        <p14:creationId xmlns:p14="http://schemas.microsoft.com/office/powerpoint/2010/main" val="1688601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2769"/>
                                        </p:tgtEl>
                                        <p:attrNameLst>
                                          <p:attrName>style.visibility</p:attrName>
                                        </p:attrNameLst>
                                      </p:cBhvr>
                                      <p:to>
                                        <p:strVal val="visible"/>
                                      </p:to>
                                    </p:set>
                                    <p:animEffect transition="in" filter="wipe(up)">
                                      <p:cBhvr>
                                        <p:cTn id="7" dur="500"/>
                                        <p:tgtEl>
                                          <p:spTgt spid="327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3277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ntr" presetSubtype="8" fill="hold" nodeType="clickEffect">
                                  <p:stCondLst>
                                    <p:cond delay="0"/>
                                  </p:stCondLst>
                                  <p:childTnLst>
                                    <p:set>
                                      <p:cBhvr>
                                        <p:cTn id="15" dur="1" fill="hold">
                                          <p:stCondLst>
                                            <p:cond delay="0"/>
                                          </p:stCondLst>
                                        </p:cTn>
                                        <p:tgtEl>
                                          <p:spTgt spid="32774"/>
                                        </p:tgtEl>
                                        <p:attrNameLst>
                                          <p:attrName>style.visibility</p:attrName>
                                        </p:attrNameLst>
                                      </p:cBhvr>
                                      <p:to>
                                        <p:strVal val="visible"/>
                                      </p:to>
                                    </p:set>
                                    <p:anim calcmode="lin" valueType="num">
                                      <p:cBhvr>
                                        <p:cTn id="16" dur="500" fill="hold"/>
                                        <p:tgtEl>
                                          <p:spTgt spid="32774"/>
                                        </p:tgtEl>
                                        <p:attrNameLst>
                                          <p:attrName>ppt_x</p:attrName>
                                        </p:attrNameLst>
                                      </p:cBhvr>
                                      <p:tavLst>
                                        <p:tav tm="0">
                                          <p:val>
                                            <p:strVal val="#ppt_x-#ppt_w/2"/>
                                          </p:val>
                                        </p:tav>
                                        <p:tav tm="100000">
                                          <p:val>
                                            <p:strVal val="#ppt_x"/>
                                          </p:val>
                                        </p:tav>
                                      </p:tavLst>
                                    </p:anim>
                                    <p:anim calcmode="lin" valueType="num">
                                      <p:cBhvr>
                                        <p:cTn id="17" dur="500" fill="hold"/>
                                        <p:tgtEl>
                                          <p:spTgt spid="32774"/>
                                        </p:tgtEl>
                                        <p:attrNameLst>
                                          <p:attrName>ppt_y</p:attrName>
                                        </p:attrNameLst>
                                      </p:cBhvr>
                                      <p:tavLst>
                                        <p:tav tm="0">
                                          <p:val>
                                            <p:strVal val="#ppt_y"/>
                                          </p:val>
                                        </p:tav>
                                        <p:tav tm="100000">
                                          <p:val>
                                            <p:strVal val="#ppt_y"/>
                                          </p:val>
                                        </p:tav>
                                      </p:tavLst>
                                    </p:anim>
                                    <p:anim calcmode="lin" valueType="num">
                                      <p:cBhvr>
                                        <p:cTn id="18" dur="500" fill="hold"/>
                                        <p:tgtEl>
                                          <p:spTgt spid="32774"/>
                                        </p:tgtEl>
                                        <p:attrNameLst>
                                          <p:attrName>ppt_w</p:attrName>
                                        </p:attrNameLst>
                                      </p:cBhvr>
                                      <p:tavLst>
                                        <p:tav tm="0">
                                          <p:val>
                                            <p:fltVal val="0"/>
                                          </p:val>
                                        </p:tav>
                                        <p:tav tm="100000">
                                          <p:val>
                                            <p:strVal val="#ppt_w"/>
                                          </p:val>
                                        </p:tav>
                                      </p:tavLst>
                                    </p:anim>
                                    <p:anim calcmode="lin" valueType="num">
                                      <p:cBhvr>
                                        <p:cTn id="19" dur="500" fill="hold"/>
                                        <p:tgtEl>
                                          <p:spTgt spid="32774"/>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8" fill="hold" nodeType="clickEffect">
                                  <p:stCondLst>
                                    <p:cond delay="0"/>
                                  </p:stCondLst>
                                  <p:childTnLst>
                                    <p:set>
                                      <p:cBhvr>
                                        <p:cTn id="23" dur="1" fill="hold">
                                          <p:stCondLst>
                                            <p:cond delay="0"/>
                                          </p:stCondLst>
                                        </p:cTn>
                                        <p:tgtEl>
                                          <p:spTgt spid="32777"/>
                                        </p:tgtEl>
                                        <p:attrNameLst>
                                          <p:attrName>style.visibility</p:attrName>
                                        </p:attrNameLst>
                                      </p:cBhvr>
                                      <p:to>
                                        <p:strVal val="visible"/>
                                      </p:to>
                                    </p:set>
                                    <p:anim calcmode="lin" valueType="num">
                                      <p:cBhvr>
                                        <p:cTn id="24" dur="500" fill="hold"/>
                                        <p:tgtEl>
                                          <p:spTgt spid="32777"/>
                                        </p:tgtEl>
                                        <p:attrNameLst>
                                          <p:attrName>ppt_x</p:attrName>
                                        </p:attrNameLst>
                                      </p:cBhvr>
                                      <p:tavLst>
                                        <p:tav tm="0">
                                          <p:val>
                                            <p:strVal val="#ppt_x-#ppt_w/2"/>
                                          </p:val>
                                        </p:tav>
                                        <p:tav tm="100000">
                                          <p:val>
                                            <p:strVal val="#ppt_x"/>
                                          </p:val>
                                        </p:tav>
                                      </p:tavLst>
                                    </p:anim>
                                    <p:anim calcmode="lin" valueType="num">
                                      <p:cBhvr>
                                        <p:cTn id="25" dur="500" fill="hold"/>
                                        <p:tgtEl>
                                          <p:spTgt spid="32777"/>
                                        </p:tgtEl>
                                        <p:attrNameLst>
                                          <p:attrName>ppt_y</p:attrName>
                                        </p:attrNameLst>
                                      </p:cBhvr>
                                      <p:tavLst>
                                        <p:tav tm="0">
                                          <p:val>
                                            <p:strVal val="#ppt_y"/>
                                          </p:val>
                                        </p:tav>
                                        <p:tav tm="100000">
                                          <p:val>
                                            <p:strVal val="#ppt_y"/>
                                          </p:val>
                                        </p:tav>
                                      </p:tavLst>
                                    </p:anim>
                                    <p:anim calcmode="lin" valueType="num">
                                      <p:cBhvr>
                                        <p:cTn id="26" dur="500" fill="hold"/>
                                        <p:tgtEl>
                                          <p:spTgt spid="32777"/>
                                        </p:tgtEl>
                                        <p:attrNameLst>
                                          <p:attrName>ppt_w</p:attrName>
                                        </p:attrNameLst>
                                      </p:cBhvr>
                                      <p:tavLst>
                                        <p:tav tm="0">
                                          <p:val>
                                            <p:fltVal val="0"/>
                                          </p:val>
                                        </p:tav>
                                        <p:tav tm="100000">
                                          <p:val>
                                            <p:strVal val="#ppt_w"/>
                                          </p:val>
                                        </p:tav>
                                      </p:tavLst>
                                    </p:anim>
                                    <p:anim calcmode="lin" valueType="num">
                                      <p:cBhvr>
                                        <p:cTn id="27" dur="500" fill="hold"/>
                                        <p:tgtEl>
                                          <p:spTgt spid="3277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9"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Adultery Redefined"/>
          <p:cNvSpPr txBox="1">
            <a:spLocks noGrp="1"/>
          </p:cNvSpPr>
          <p:nvPr>
            <p:ph type="title" idx="4294967295"/>
          </p:nvPr>
        </p:nvSpPr>
        <p:spPr>
          <a:xfrm>
            <a:off x="8863" y="425946"/>
            <a:ext cx="12183137" cy="955114"/>
          </a:xfrm>
          <a:prstGeom prst="rect">
            <a:avLst/>
          </a:prstGeom>
          <a:effectLst>
            <a:outerShdw blurRad="25400" dist="38100" dir="2700000" rotWithShape="0">
              <a:srgbClr val="000000">
                <a:alpha val="75000"/>
              </a:srgbClr>
            </a:outerShdw>
          </a:effectLst>
        </p:spPr>
        <p:txBody>
          <a:bodyPr>
            <a:noAutofit/>
          </a:bodyPr>
          <a:lstStyle>
            <a:lvl1pPr defTabSz="584200">
              <a:defRPr sz="9000">
                <a:solidFill>
                  <a:srgbClr val="941100"/>
                </a:solidFill>
                <a:latin typeface="Arial Black"/>
                <a:ea typeface="Arial Black"/>
                <a:cs typeface="Arial Black"/>
                <a:sym typeface="Arial Black"/>
              </a:defRPr>
            </a:lvl1pPr>
          </a:lstStyle>
          <a:p>
            <a:r>
              <a:t>Adultery Redefined</a:t>
            </a:r>
          </a:p>
        </p:txBody>
      </p:sp>
      <p:sp>
        <p:nvSpPr>
          <p:cNvPr id="178" name="What is adultery?"/>
          <p:cNvSpPr txBox="1"/>
          <p:nvPr/>
        </p:nvSpPr>
        <p:spPr>
          <a:xfrm>
            <a:off x="89249" y="68610"/>
            <a:ext cx="2965232" cy="359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lgn="l">
              <a:defRPr sz="4000">
                <a:solidFill>
                  <a:srgbClr val="945200"/>
                </a:solidFill>
                <a:effectLst>
                  <a:outerShdw blurRad="12700" dist="38100" dir="2400000" rotWithShape="0">
                    <a:srgbClr val="000000"/>
                  </a:outerShdw>
                </a:effectLst>
                <a:latin typeface="Helvetica"/>
                <a:ea typeface="Helvetica"/>
                <a:cs typeface="Helvetica"/>
                <a:sym typeface="Helvetica"/>
              </a:defRPr>
            </a:lvl1pPr>
          </a:lstStyle>
          <a:p>
            <a:pPr defTabSz="412750" hangingPunct="0"/>
            <a:r>
              <a:rPr sz="2000" b="1" kern="0"/>
              <a:t>What is adultery?</a:t>
            </a:r>
          </a:p>
        </p:txBody>
      </p:sp>
      <p:sp>
        <p:nvSpPr>
          <p:cNvPr id="179" name="How does this definition work with Matthew 5:32?"/>
          <p:cNvSpPr txBox="1"/>
          <p:nvPr/>
        </p:nvSpPr>
        <p:spPr>
          <a:xfrm>
            <a:off x="9003246" y="5716273"/>
            <a:ext cx="2904357" cy="10241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defTabSz="584200">
              <a:spcBef>
                <a:spcPts val="800"/>
              </a:spcBef>
              <a:buClr>
                <a:srgbClr val="FF2600"/>
              </a:buClr>
              <a:defRPr sz="3800">
                <a:effectLst>
                  <a:outerShdw blurRad="12700" dist="12700" dir="2400000" rotWithShape="0">
                    <a:srgbClr val="000000"/>
                  </a:outerShdw>
                </a:effectLst>
                <a:latin typeface="Tahoma"/>
                <a:ea typeface="Tahoma"/>
                <a:cs typeface="Tahoma"/>
                <a:sym typeface="Tahoma"/>
              </a:defRPr>
            </a:lvl1pPr>
          </a:lstStyle>
          <a:p>
            <a:pPr algn="ctr" defTabSz="292100" hangingPunct="0">
              <a:spcBef>
                <a:spcPts val="400"/>
              </a:spcBef>
            </a:pPr>
            <a:r>
              <a:rPr sz="1900" b="1" kern="0">
                <a:solidFill>
                  <a:srgbClr val="000000"/>
                </a:solidFill>
              </a:rPr>
              <a:t>How does this definition work with Matthew 5:32?</a:t>
            </a:r>
          </a:p>
        </p:txBody>
      </p:sp>
      <p:sp>
        <p:nvSpPr>
          <p:cNvPr id="180" name="Argument: Adultery has a non-sexual meaning in these passages and refers to the divorcing of one’s spouse and marrying another.…"/>
          <p:cNvSpPr txBox="1"/>
          <p:nvPr/>
        </p:nvSpPr>
        <p:spPr>
          <a:xfrm>
            <a:off x="425210" y="1419423"/>
            <a:ext cx="7702038" cy="43586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p>
            <a:pPr defTabSz="292100" hangingPunct="0">
              <a:spcBef>
                <a:spcPts val="400"/>
              </a:spcBef>
              <a:defRPr sz="4900">
                <a:effectLst>
                  <a:outerShdw blurRad="12700" dist="12700" dir="2400000" rotWithShape="0">
                    <a:srgbClr val="000000"/>
                  </a:outerShdw>
                </a:effectLst>
                <a:latin typeface="Times New Roman"/>
                <a:ea typeface="Times New Roman"/>
                <a:cs typeface="Times New Roman"/>
                <a:sym typeface="Times New Roman"/>
              </a:defRPr>
            </a:pPr>
            <a:r>
              <a:rPr sz="2450" b="1" i="1" kern="0">
                <a:solidFill>
                  <a:srgbClr val="011993"/>
                </a:solidFill>
                <a:effectLst>
                  <a:outerShdw blurRad="12700" dist="12700" dir="2400000" rotWithShape="0">
                    <a:srgbClr val="000000"/>
                  </a:outerShdw>
                </a:effectLst>
                <a:latin typeface="Times New Roman"/>
                <a:cs typeface="Times New Roman"/>
                <a:sym typeface="Times New Roman"/>
              </a:rPr>
              <a:t>Argument:</a:t>
            </a:r>
            <a:r>
              <a:rPr sz="2450" b="1" kern="0">
                <a:solidFill>
                  <a:srgbClr val="000000"/>
                </a:solidFill>
                <a:effectLst>
                  <a:outerShdw blurRad="12700" dist="12700" dir="2400000" rotWithShape="0">
                    <a:srgbClr val="000000"/>
                  </a:outerShdw>
                </a:effectLst>
                <a:latin typeface="Times New Roman"/>
                <a:cs typeface="Times New Roman"/>
                <a:sym typeface="Times New Roman"/>
              </a:rPr>
              <a:t> Adultery has a non-sexual meaning in these passages and refers to the divorcing of one’s spouse and marrying another.</a:t>
            </a:r>
          </a:p>
          <a:p>
            <a:pPr defTabSz="292100" hangingPunct="0">
              <a:spcBef>
                <a:spcPts val="400"/>
              </a:spcBef>
              <a:defRPr sz="4900">
                <a:effectLst>
                  <a:outerShdw blurRad="12700" dist="12700" dir="2400000" rotWithShape="0">
                    <a:srgbClr val="000000"/>
                  </a:outerShdw>
                </a:effectLst>
                <a:latin typeface="Times New Roman"/>
                <a:ea typeface="Times New Roman"/>
                <a:cs typeface="Times New Roman"/>
                <a:sym typeface="Times New Roman"/>
              </a:defRPr>
            </a:pPr>
            <a:r>
              <a:rPr sz="2450" b="1" i="1" kern="0">
                <a:solidFill>
                  <a:srgbClr val="011993"/>
                </a:solidFill>
                <a:effectLst>
                  <a:outerShdw blurRad="12700" dist="12700" dir="2400000" rotWithShape="0">
                    <a:srgbClr val="000000"/>
                  </a:outerShdw>
                </a:effectLst>
                <a:latin typeface="Times New Roman"/>
                <a:cs typeface="Times New Roman"/>
                <a:sym typeface="Times New Roman"/>
              </a:rPr>
              <a:t>Argument:</a:t>
            </a:r>
            <a:r>
              <a:rPr sz="2450" b="1" kern="0">
                <a:solidFill>
                  <a:srgbClr val="000000"/>
                </a:solidFill>
                <a:effectLst>
                  <a:outerShdw blurRad="12700" dist="12700" dir="2400000" rotWithShape="0">
                    <a:srgbClr val="000000"/>
                  </a:outerShdw>
                </a:effectLst>
                <a:latin typeface="Times New Roman"/>
                <a:cs typeface="Times New Roman"/>
                <a:sym typeface="Times New Roman"/>
              </a:rPr>
              <a:t> “Adultery” has multiple meanings in Scripture.</a:t>
            </a:r>
          </a:p>
          <a:p>
            <a:pPr marL="0" lvl="3" defTabSz="292100" hangingPunct="0">
              <a:spcBef>
                <a:spcPts val="400"/>
              </a:spcBef>
              <a:defRPr sz="4900">
                <a:effectLst>
                  <a:outerShdw blurRad="12700" dist="12700" dir="2400000" rotWithShape="0">
                    <a:srgbClr val="000000"/>
                  </a:outerShdw>
                </a:effectLst>
                <a:latin typeface="Times New Roman"/>
                <a:ea typeface="Times New Roman"/>
                <a:cs typeface="Times New Roman"/>
                <a:sym typeface="Times New Roman"/>
              </a:defRPr>
            </a:pPr>
            <a:r>
              <a:rPr sz="2450" b="1" kern="0">
                <a:solidFill>
                  <a:srgbClr val="000000"/>
                </a:solidFill>
                <a:effectLst>
                  <a:outerShdw blurRad="12700" dist="12700" dir="2400000" rotWithShape="0">
                    <a:srgbClr val="000000"/>
                  </a:outerShdw>
                </a:effectLst>
                <a:latin typeface="Times New Roman"/>
                <a:cs typeface="Times New Roman"/>
                <a:sym typeface="Times New Roman"/>
              </a:rPr>
              <a:t>     Idolatry (Jeremiah 3:9)</a:t>
            </a:r>
          </a:p>
          <a:p>
            <a:pPr marL="0" lvl="3" defTabSz="292100" hangingPunct="0">
              <a:spcBef>
                <a:spcPts val="400"/>
              </a:spcBef>
              <a:defRPr sz="4900">
                <a:effectLst>
                  <a:outerShdw blurRad="12700" dist="12700" dir="2400000" rotWithShape="0">
                    <a:srgbClr val="000000"/>
                  </a:outerShdw>
                </a:effectLst>
                <a:latin typeface="Times New Roman"/>
                <a:ea typeface="Times New Roman"/>
                <a:cs typeface="Times New Roman"/>
                <a:sym typeface="Times New Roman"/>
              </a:defRPr>
            </a:pPr>
            <a:r>
              <a:rPr sz="2450" b="1" kern="0">
                <a:solidFill>
                  <a:srgbClr val="000000"/>
                </a:solidFill>
                <a:effectLst>
                  <a:outerShdw blurRad="12700" dist="12700" dir="2400000" rotWithShape="0">
                    <a:srgbClr val="000000"/>
                  </a:outerShdw>
                </a:effectLst>
                <a:latin typeface="Times New Roman"/>
                <a:cs typeface="Times New Roman"/>
                <a:sym typeface="Times New Roman"/>
              </a:rPr>
              <a:t>     Sign seeking (Matthew 12:39)</a:t>
            </a:r>
          </a:p>
          <a:p>
            <a:pPr marL="0" lvl="3" defTabSz="292100" hangingPunct="0">
              <a:spcBef>
                <a:spcPts val="400"/>
              </a:spcBef>
              <a:defRPr sz="4900">
                <a:effectLst>
                  <a:outerShdw blurRad="12700" dist="12700" dir="2400000" rotWithShape="0">
                    <a:srgbClr val="000000"/>
                  </a:outerShdw>
                </a:effectLst>
                <a:latin typeface="Times New Roman"/>
                <a:ea typeface="Times New Roman"/>
                <a:cs typeface="Times New Roman"/>
                <a:sym typeface="Times New Roman"/>
              </a:defRPr>
            </a:pPr>
            <a:r>
              <a:rPr sz="2450" b="1" kern="0">
                <a:solidFill>
                  <a:srgbClr val="000000"/>
                </a:solidFill>
                <a:effectLst>
                  <a:outerShdw blurRad="12700" dist="12700" dir="2400000" rotWithShape="0">
                    <a:srgbClr val="000000"/>
                  </a:outerShdw>
                </a:effectLst>
                <a:latin typeface="Times New Roman"/>
                <a:cs typeface="Times New Roman"/>
                <a:sym typeface="Times New Roman"/>
              </a:rPr>
              <a:t>     Breaking wedlock (Ezekiel 16:38)</a:t>
            </a:r>
          </a:p>
          <a:p>
            <a:pPr marL="0" lvl="3" defTabSz="292100" hangingPunct="0">
              <a:spcBef>
                <a:spcPts val="400"/>
              </a:spcBef>
              <a:defRPr sz="4900">
                <a:effectLst>
                  <a:outerShdw blurRad="12700" dist="12700" dir="2400000" rotWithShape="0">
                    <a:srgbClr val="000000"/>
                  </a:outerShdw>
                </a:effectLst>
                <a:latin typeface="Times New Roman"/>
                <a:ea typeface="Times New Roman"/>
                <a:cs typeface="Times New Roman"/>
                <a:sym typeface="Times New Roman"/>
              </a:defRPr>
            </a:pPr>
            <a:r>
              <a:rPr sz="2450" b="1" kern="0">
                <a:solidFill>
                  <a:srgbClr val="000000"/>
                </a:solidFill>
                <a:effectLst>
                  <a:outerShdw blurRad="12700" dist="12700" dir="2400000" rotWithShape="0">
                    <a:srgbClr val="000000"/>
                  </a:outerShdw>
                </a:effectLst>
                <a:latin typeface="Times New Roman"/>
                <a:cs typeface="Times New Roman"/>
                <a:sym typeface="Times New Roman"/>
              </a:rPr>
              <a:t>     Friendship with the world (James 4:4)</a:t>
            </a:r>
          </a:p>
          <a:p>
            <a:pPr marL="0" lvl="3" defTabSz="292100" hangingPunct="0">
              <a:spcBef>
                <a:spcPts val="400"/>
              </a:spcBef>
              <a:defRPr sz="4900">
                <a:effectLst>
                  <a:outerShdw blurRad="12700" dist="12700" dir="2400000" rotWithShape="0">
                    <a:srgbClr val="000000"/>
                  </a:outerShdw>
                </a:effectLst>
                <a:latin typeface="Times New Roman"/>
                <a:ea typeface="Times New Roman"/>
                <a:cs typeface="Times New Roman"/>
                <a:sym typeface="Times New Roman"/>
              </a:defRPr>
            </a:pPr>
            <a:r>
              <a:rPr sz="2450" b="1" kern="0">
                <a:solidFill>
                  <a:srgbClr val="000000"/>
                </a:solidFill>
                <a:effectLst>
                  <a:outerShdw blurRad="12700" dist="12700" dir="2400000" rotWithShape="0">
                    <a:srgbClr val="000000"/>
                  </a:outerShdw>
                </a:effectLst>
                <a:latin typeface="Times New Roman"/>
                <a:cs typeface="Times New Roman"/>
                <a:sym typeface="Times New Roman"/>
              </a:rPr>
              <a:t>     Evil in general (Hosea 7:1)</a:t>
            </a:r>
          </a:p>
          <a:p>
            <a:pPr marL="0" lvl="3" defTabSz="292100" hangingPunct="0">
              <a:spcBef>
                <a:spcPts val="400"/>
              </a:spcBef>
              <a:defRPr sz="4900">
                <a:effectLst>
                  <a:outerShdw blurRad="12700" dist="12700" dir="2400000" rotWithShape="0">
                    <a:srgbClr val="000000"/>
                  </a:outerShdw>
                </a:effectLst>
                <a:latin typeface="Times New Roman"/>
                <a:ea typeface="Times New Roman"/>
                <a:cs typeface="Times New Roman"/>
                <a:sym typeface="Times New Roman"/>
              </a:defRPr>
            </a:pPr>
            <a:r>
              <a:rPr sz="2450" b="1" kern="0">
                <a:solidFill>
                  <a:srgbClr val="000000"/>
                </a:solidFill>
                <a:effectLst>
                  <a:outerShdw blurRad="12700" dist="12700" dir="2400000" rotWithShape="0">
                    <a:srgbClr val="000000"/>
                  </a:outerShdw>
                </a:effectLst>
                <a:latin typeface="Times New Roman"/>
                <a:cs typeface="Times New Roman"/>
                <a:sym typeface="Times New Roman"/>
              </a:rPr>
              <a:t>     Divorce and remarriage (Matthew 19:9)</a:t>
            </a:r>
          </a:p>
        </p:txBody>
      </p:sp>
      <p:sp>
        <p:nvSpPr>
          <p:cNvPr id="181" name="whoever divorces his wife,…"/>
          <p:cNvSpPr txBox="1"/>
          <p:nvPr/>
        </p:nvSpPr>
        <p:spPr>
          <a:xfrm>
            <a:off x="-101055" y="5993939"/>
            <a:ext cx="4515099" cy="9551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p>
            <a:pPr algn="ctr" defTabSz="292100" hangingPunct="0">
              <a:spcBef>
                <a:spcPts val="400"/>
              </a:spcBef>
              <a:buClr>
                <a:srgbClr val="FF2600"/>
              </a:buClr>
              <a:defRPr sz="4500">
                <a:solidFill>
                  <a:srgbClr val="011993"/>
                </a:solidFill>
                <a:effectLst>
                  <a:outerShdw blurRad="12700" dist="12700" dir="2400000" rotWithShape="0">
                    <a:srgbClr val="000000"/>
                  </a:outerShdw>
                </a:effectLst>
                <a:latin typeface="Tahoma"/>
                <a:ea typeface="Tahoma"/>
                <a:cs typeface="Tahoma"/>
                <a:sym typeface="Tahoma"/>
              </a:defRPr>
            </a:pPr>
            <a:r>
              <a:rPr sz="2250" b="1" kern="0">
                <a:solidFill>
                  <a:srgbClr val="011993"/>
                </a:solidFill>
                <a:effectLst>
                  <a:outerShdw blurRad="12700" dist="12700" dir="2400000" rotWithShape="0">
                    <a:srgbClr val="000000"/>
                  </a:outerShdw>
                </a:effectLst>
                <a:latin typeface="Tahoma"/>
                <a:ea typeface="Tahoma"/>
                <a:cs typeface="Tahoma"/>
                <a:sym typeface="Tahoma"/>
              </a:rPr>
              <a:t>whoever divorces his wife,  </a:t>
            </a:r>
          </a:p>
          <a:p>
            <a:pPr algn="ctr" defTabSz="292100" hangingPunct="0">
              <a:spcBef>
                <a:spcPts val="400"/>
              </a:spcBef>
              <a:buClr>
                <a:srgbClr val="FF2600"/>
              </a:buClr>
              <a:defRPr sz="4500">
                <a:solidFill>
                  <a:srgbClr val="011993"/>
                </a:solidFill>
                <a:effectLst>
                  <a:outerShdw blurRad="12700" dist="12700" dir="2400000" rotWithShape="0">
                    <a:srgbClr val="000000"/>
                  </a:outerShdw>
                </a:effectLst>
                <a:latin typeface="Tahoma"/>
                <a:ea typeface="Tahoma"/>
                <a:cs typeface="Tahoma"/>
                <a:sym typeface="Tahoma"/>
              </a:defRPr>
            </a:pPr>
            <a:r>
              <a:rPr sz="2250" b="1" kern="0">
                <a:solidFill>
                  <a:srgbClr val="011993"/>
                </a:solidFill>
                <a:effectLst>
                  <a:outerShdw blurRad="12700" dist="12700" dir="2400000" rotWithShape="0">
                    <a:srgbClr val="000000"/>
                  </a:outerShdw>
                </a:effectLst>
                <a:latin typeface="Tahoma"/>
                <a:ea typeface="Tahoma"/>
                <a:cs typeface="Tahoma"/>
                <a:sym typeface="Tahoma"/>
              </a:rPr>
              <a:t>and marries another, </a:t>
            </a:r>
          </a:p>
        </p:txBody>
      </p:sp>
      <p:sp>
        <p:nvSpPr>
          <p:cNvPr id="182" name="commits adultery"/>
          <p:cNvSpPr txBox="1"/>
          <p:nvPr/>
        </p:nvSpPr>
        <p:spPr>
          <a:xfrm>
            <a:off x="4831556" y="6228360"/>
            <a:ext cx="3155802" cy="4862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defTabSz="584200">
              <a:spcBef>
                <a:spcPts val="800"/>
              </a:spcBef>
              <a:buClr>
                <a:srgbClr val="FF2600"/>
              </a:buClr>
              <a:defRPr sz="4500">
                <a:solidFill>
                  <a:srgbClr val="011993"/>
                </a:solidFill>
                <a:effectLst>
                  <a:outerShdw blurRad="12700" dist="12700" dir="2400000" rotWithShape="0">
                    <a:srgbClr val="000000"/>
                  </a:outerShdw>
                </a:effectLst>
                <a:latin typeface="Tahoma"/>
                <a:ea typeface="Tahoma"/>
                <a:cs typeface="Tahoma"/>
                <a:sym typeface="Tahoma"/>
              </a:defRPr>
            </a:lvl1pPr>
          </a:lstStyle>
          <a:p>
            <a:pPr algn="ctr" defTabSz="292100" hangingPunct="0">
              <a:spcBef>
                <a:spcPts val="400"/>
              </a:spcBef>
            </a:pPr>
            <a:r>
              <a:rPr sz="2250" b="1" kern="0"/>
              <a:t>commits adultery</a:t>
            </a:r>
          </a:p>
        </p:txBody>
      </p:sp>
      <p:sp>
        <p:nvSpPr>
          <p:cNvPr id="183" name="="/>
          <p:cNvSpPr txBox="1"/>
          <p:nvPr/>
        </p:nvSpPr>
        <p:spPr>
          <a:xfrm>
            <a:off x="4319404" y="5797070"/>
            <a:ext cx="530594" cy="10361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12800"/>
            </a:lvl1pPr>
          </a:lstStyle>
          <a:p>
            <a:pPr algn="ctr" defTabSz="412750" hangingPunct="0"/>
            <a:r>
              <a:rPr sz="6400" b="1" kern="0">
                <a:solidFill>
                  <a:srgbClr val="000000"/>
                </a:solidFill>
                <a:latin typeface="Helvetica Neue"/>
                <a:sym typeface="Helvetica Neue"/>
              </a:rPr>
              <a:t>=</a:t>
            </a:r>
          </a:p>
        </p:txBody>
      </p:sp>
      <p:sp>
        <p:nvSpPr>
          <p:cNvPr id="184" name="But I say to you that everyone who divorces his wife, except on the ground of sexual immorality, makes her commit adultery, and whoever marries a divorced woman commits adultery.…"/>
          <p:cNvSpPr txBox="1"/>
          <p:nvPr/>
        </p:nvSpPr>
        <p:spPr>
          <a:xfrm>
            <a:off x="8445939" y="1381059"/>
            <a:ext cx="3589636" cy="37061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p>
            <a:pPr algn="ctr" defTabSz="292100" hangingPunct="0">
              <a:spcBef>
                <a:spcPts val="400"/>
              </a:spcBef>
              <a:buClr>
                <a:srgbClr val="FF2600"/>
              </a:buClr>
              <a:defRPr sz="4500">
                <a:effectLst>
                  <a:outerShdw blurRad="12700" dist="12700" dir="2400000" rotWithShape="0">
                    <a:srgbClr val="000000"/>
                  </a:outerShdw>
                </a:effectLst>
                <a:latin typeface="Tahoma"/>
                <a:ea typeface="Tahoma"/>
                <a:cs typeface="Tahoma"/>
                <a:sym typeface="Tahoma"/>
              </a:defRPr>
            </a:pPr>
            <a:r>
              <a:rPr sz="2250" b="1" kern="0">
                <a:solidFill>
                  <a:srgbClr val="000000"/>
                </a:solidFill>
                <a:effectLst>
                  <a:outerShdw blurRad="12700" dist="12700" dir="2400000" rotWithShape="0">
                    <a:srgbClr val="000000"/>
                  </a:outerShdw>
                </a:effectLst>
                <a:latin typeface="Tahoma"/>
                <a:ea typeface="Tahoma"/>
                <a:cs typeface="Tahoma"/>
                <a:sym typeface="Tahoma"/>
              </a:rPr>
              <a:t>But I say to you that everyone who divorces his wife, except on the ground of sexual immorality, makes her commit adultery, and whoever marries a divorced woman commits adultery.</a:t>
            </a:r>
          </a:p>
          <a:p>
            <a:pPr algn="ctr" defTabSz="292100" hangingPunct="0">
              <a:spcBef>
                <a:spcPts val="400"/>
              </a:spcBef>
              <a:buClr>
                <a:srgbClr val="FF2600"/>
              </a:buClr>
              <a:defRPr sz="4500">
                <a:solidFill>
                  <a:srgbClr val="0433FF"/>
                </a:solidFill>
                <a:effectLst>
                  <a:outerShdw blurRad="12700" dist="12700" dir="2400000" rotWithShape="0">
                    <a:srgbClr val="000000"/>
                  </a:outerShdw>
                </a:effectLst>
                <a:latin typeface="Tahoma"/>
                <a:ea typeface="Tahoma"/>
                <a:cs typeface="Tahoma"/>
                <a:sym typeface="Tahoma"/>
              </a:defRPr>
            </a:pPr>
            <a:r>
              <a:rPr sz="2250" b="1" kern="0">
                <a:solidFill>
                  <a:srgbClr val="0433FF"/>
                </a:solidFill>
                <a:effectLst>
                  <a:outerShdw blurRad="12700" dist="12700" dir="2400000" rotWithShape="0">
                    <a:srgbClr val="000000"/>
                  </a:outerShdw>
                </a:effectLst>
                <a:latin typeface="Tahoma"/>
                <a:ea typeface="Tahoma"/>
                <a:cs typeface="Tahoma"/>
                <a:sym typeface="Tahoma"/>
              </a:rPr>
              <a:t>— Matthew 5:32; ESV</a:t>
            </a:r>
          </a:p>
        </p:txBody>
      </p:sp>
      <p:sp>
        <p:nvSpPr>
          <p:cNvPr id="185" name="Line"/>
          <p:cNvSpPr/>
          <p:nvPr/>
        </p:nvSpPr>
        <p:spPr>
          <a:xfrm flipH="1" flipV="1">
            <a:off x="6409457" y="5663906"/>
            <a:ext cx="2592573" cy="460905"/>
          </a:xfrm>
          <a:prstGeom prst="line">
            <a:avLst/>
          </a:prstGeom>
          <a:ln w="215900">
            <a:solidFill>
              <a:srgbClr val="FF2600"/>
            </a:solidFill>
            <a:miter lim="400000"/>
            <a:tailEnd type="triangle"/>
          </a:ln>
        </p:spPr>
        <p:txBody>
          <a:bodyPr lIns="0" tIns="0" rIns="0" bIns="0" anchor="ct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
        <p:nvSpPr>
          <p:cNvPr id="186" name="Line"/>
          <p:cNvSpPr/>
          <p:nvPr/>
        </p:nvSpPr>
        <p:spPr>
          <a:xfrm flipV="1">
            <a:off x="6409457" y="3598731"/>
            <a:ext cx="1886546" cy="1937052"/>
          </a:xfrm>
          <a:prstGeom prst="line">
            <a:avLst/>
          </a:prstGeom>
          <a:ln w="215900">
            <a:solidFill>
              <a:srgbClr val="FF2600"/>
            </a:solidFill>
            <a:miter lim="400000"/>
            <a:tailEnd type="triangle"/>
          </a:ln>
        </p:spPr>
        <p:txBody>
          <a:bodyPr lIns="0" tIns="0" rIns="0" bIns="0" anchor="ctr"/>
          <a:lstStyle/>
          <a:p>
            <a:pPr algn="ctr" defTabSz="412750" hangingPunct="0">
              <a:defRPr sz="3200" b="0">
                <a:solidFill>
                  <a:srgbClr val="FFFFFF"/>
                </a:solidFill>
                <a:latin typeface="+mn-lt"/>
                <a:ea typeface="+mn-ea"/>
                <a:cs typeface="+mn-cs"/>
                <a:sym typeface="Helvetica Neue Medium"/>
              </a:defRPr>
            </a:pPr>
            <a:endParaRPr sz="1600" kern="0">
              <a:solidFill>
                <a:srgbClr val="FFFFFF"/>
              </a:solidFill>
              <a:latin typeface="Helvetica Neue Medium"/>
              <a:sym typeface="Helvetica Neue Medium"/>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180"/>
                                        </p:tgtEl>
                                        <p:attrNameLst>
                                          <p:attrName>style.visibility</p:attrName>
                                        </p:attrNameLst>
                                      </p:cBhvr>
                                      <p:to>
                                        <p:strVal val="visible"/>
                                      </p:to>
                                    </p:set>
                                    <p:animEffect transition="in" filter="wipe(left)">
                                      <p:cBhvr>
                                        <p:cTn id="7" dur="500"/>
                                        <p:tgtEl>
                                          <p:spTgt spid="18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p:tmAbs val="0"/>
                                  </p:iterate>
                                  <p:childTnLst>
                                    <p:set>
                                      <p:cBhvr>
                                        <p:cTn id="11" fill="hold"/>
                                        <p:tgtEl>
                                          <p:spTgt spid="181"/>
                                        </p:tgtEl>
                                        <p:attrNameLst>
                                          <p:attrName>style.visibility</p:attrName>
                                        </p:attrNameLst>
                                      </p:cBhvr>
                                      <p:to>
                                        <p:strVal val="visible"/>
                                      </p:to>
                                    </p:set>
                                    <p:animEffect transition="in" filter="wipe(up)">
                                      <p:cBhvr>
                                        <p:cTn id="12" dur="1000"/>
                                        <p:tgtEl>
                                          <p:spTgt spid="181"/>
                                        </p:tgtEl>
                                      </p:cBhvr>
                                    </p:animEffect>
                                  </p:childTnLst>
                                </p:cTn>
                              </p:par>
                            </p:childTnLst>
                          </p:cTn>
                        </p:par>
                        <p:par>
                          <p:cTn id="13" fill="hold">
                            <p:stCondLst>
                              <p:cond delay="1000"/>
                            </p:stCondLst>
                            <p:childTnLst>
                              <p:par>
                                <p:cTn id="14" presetID="1" presetClass="entr" presetSubtype="0" fill="hold" grpId="0" nodeType="afterEffect">
                                  <p:stCondLst>
                                    <p:cond delay="0"/>
                                  </p:stCondLst>
                                  <p:iterate>
                                    <p:tmAbs val="0"/>
                                  </p:iterate>
                                  <p:childTnLst>
                                    <p:set>
                                      <p:cBhvr>
                                        <p:cTn id="15" fill="hold"/>
                                        <p:tgtEl>
                                          <p:spTgt spid="183"/>
                                        </p:tgtEl>
                                        <p:attrNameLst>
                                          <p:attrName>style.visibility</p:attrName>
                                        </p:attrNameLst>
                                      </p:cBhvr>
                                      <p:to>
                                        <p:strVal val="visible"/>
                                      </p:to>
                                    </p:set>
                                  </p:childTnLst>
                                </p:cTn>
                              </p:par>
                            </p:childTnLst>
                          </p:cTn>
                        </p:par>
                        <p:par>
                          <p:cTn id="16" fill="hold">
                            <p:stCondLst>
                              <p:cond delay="1000"/>
                            </p:stCondLst>
                            <p:childTnLst>
                              <p:par>
                                <p:cTn id="17" presetID="22" presetClass="entr" presetSubtype="1" fill="hold" grpId="0" nodeType="afterEffect">
                                  <p:stCondLst>
                                    <p:cond delay="0"/>
                                  </p:stCondLst>
                                  <p:iterate>
                                    <p:tmAbs val="0"/>
                                  </p:iterate>
                                  <p:childTnLst>
                                    <p:set>
                                      <p:cBhvr>
                                        <p:cTn id="18" fill="hold"/>
                                        <p:tgtEl>
                                          <p:spTgt spid="182"/>
                                        </p:tgtEl>
                                        <p:attrNameLst>
                                          <p:attrName>style.visibility</p:attrName>
                                        </p:attrNameLst>
                                      </p:cBhvr>
                                      <p:to>
                                        <p:strVal val="visible"/>
                                      </p:to>
                                    </p:set>
                                    <p:animEffect transition="in" filter="wipe(up)">
                                      <p:cBhvr>
                                        <p:cTn id="19" dur="1000"/>
                                        <p:tgtEl>
                                          <p:spTgt spid="18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iterate>
                                    <p:tmAbs val="0"/>
                                  </p:iterate>
                                  <p:childTnLst>
                                    <p:set>
                                      <p:cBhvr>
                                        <p:cTn id="23" fill="hold"/>
                                        <p:tgtEl>
                                          <p:spTgt spid="179"/>
                                        </p:tgtEl>
                                        <p:attrNameLst>
                                          <p:attrName>style.visibility</p:attrName>
                                        </p:attrNameLst>
                                      </p:cBhvr>
                                      <p:to>
                                        <p:strVal val="visible"/>
                                      </p:to>
                                    </p:set>
                                    <p:animEffect transition="in" filter="wipe(up)">
                                      <p:cBhvr>
                                        <p:cTn id="24" dur="1000"/>
                                        <p:tgtEl>
                                          <p:spTgt spid="179"/>
                                        </p:tgtEl>
                                      </p:cBhvr>
                                    </p:animEffect>
                                  </p:childTnLst>
                                </p:cTn>
                              </p:par>
                            </p:childTnLst>
                          </p:cTn>
                        </p:par>
                        <p:par>
                          <p:cTn id="25" fill="hold">
                            <p:stCondLst>
                              <p:cond delay="1000"/>
                            </p:stCondLst>
                            <p:childTnLst>
                              <p:par>
                                <p:cTn id="26" presetID="22" presetClass="entr" presetSubtype="2" fill="hold" grpId="0" nodeType="afterEffect">
                                  <p:stCondLst>
                                    <p:cond delay="0"/>
                                  </p:stCondLst>
                                  <p:iterate>
                                    <p:tmAbs val="0"/>
                                  </p:iterate>
                                  <p:childTnLst>
                                    <p:set>
                                      <p:cBhvr>
                                        <p:cTn id="27" fill="hold"/>
                                        <p:tgtEl>
                                          <p:spTgt spid="185"/>
                                        </p:tgtEl>
                                        <p:attrNameLst>
                                          <p:attrName>style.visibility</p:attrName>
                                        </p:attrNameLst>
                                      </p:cBhvr>
                                      <p:to>
                                        <p:strVal val="visible"/>
                                      </p:to>
                                    </p:set>
                                    <p:animEffect transition="in" filter="wipe(right)">
                                      <p:cBhvr>
                                        <p:cTn id="28" dur="1000"/>
                                        <p:tgtEl>
                                          <p:spTgt spid="185"/>
                                        </p:tgtEl>
                                      </p:cBhvr>
                                    </p:animEffect>
                                  </p:childTnLst>
                                </p:cTn>
                              </p:par>
                            </p:childTnLst>
                          </p:cTn>
                        </p:par>
                        <p:par>
                          <p:cTn id="29" fill="hold">
                            <p:stCondLst>
                              <p:cond delay="2000"/>
                            </p:stCondLst>
                            <p:childTnLst>
                              <p:par>
                                <p:cTn id="30" presetID="22" presetClass="entr" presetSubtype="4" fill="hold" grpId="0" nodeType="afterEffect">
                                  <p:stCondLst>
                                    <p:cond delay="0"/>
                                  </p:stCondLst>
                                  <p:iterate>
                                    <p:tmAbs val="0"/>
                                  </p:iterate>
                                  <p:childTnLst>
                                    <p:set>
                                      <p:cBhvr>
                                        <p:cTn id="31" fill="hold"/>
                                        <p:tgtEl>
                                          <p:spTgt spid="186"/>
                                        </p:tgtEl>
                                        <p:attrNameLst>
                                          <p:attrName>style.visibility</p:attrName>
                                        </p:attrNameLst>
                                      </p:cBhvr>
                                      <p:to>
                                        <p:strVal val="visible"/>
                                      </p:to>
                                    </p:set>
                                    <p:animEffect transition="in" filter="wipe(down)">
                                      <p:cBhvr>
                                        <p:cTn id="32" dur="1000"/>
                                        <p:tgtEl>
                                          <p:spTgt spid="186"/>
                                        </p:tgtEl>
                                      </p:cBhvr>
                                    </p:animEffect>
                                  </p:childTnLst>
                                </p:cTn>
                              </p:par>
                            </p:childTnLst>
                          </p:cTn>
                        </p:par>
                        <p:par>
                          <p:cTn id="33" fill="hold">
                            <p:stCondLst>
                              <p:cond delay="3000"/>
                            </p:stCondLst>
                            <p:childTnLst>
                              <p:par>
                                <p:cTn id="34" presetID="22" presetClass="entr" presetSubtype="1" fill="hold" grpId="0" nodeType="afterEffect">
                                  <p:stCondLst>
                                    <p:cond delay="0"/>
                                  </p:stCondLst>
                                  <p:iterate>
                                    <p:tmAbs val="0"/>
                                  </p:iterate>
                                  <p:childTnLst>
                                    <p:set>
                                      <p:cBhvr>
                                        <p:cTn id="35" fill="hold"/>
                                        <p:tgtEl>
                                          <p:spTgt spid="184"/>
                                        </p:tgtEl>
                                        <p:attrNameLst>
                                          <p:attrName>style.visibility</p:attrName>
                                        </p:attrNameLst>
                                      </p:cBhvr>
                                      <p:to>
                                        <p:strVal val="visible"/>
                                      </p:to>
                                    </p:set>
                                    <p:animEffect transition="in" filter="wipe(up)">
                                      <p:cBhvr>
                                        <p:cTn id="36" dur="10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animBg="1" advAuto="0"/>
      <p:bldP spid="180" grpId="0" animBg="1" advAuto="0"/>
      <p:bldP spid="181" grpId="0" animBg="1" advAuto="0"/>
      <p:bldP spid="182" grpId="0" animBg="1" advAuto="0"/>
      <p:bldP spid="183" grpId="0" animBg="1" advAuto="0"/>
      <p:bldP spid="184" grpId="0" animBg="1" advAuto="0"/>
      <p:bldP spid="185" grpId="0" animBg="1" advAuto="0"/>
      <p:bldP spid="186" grpId="0"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33735" y="2134956"/>
            <a:ext cx="10025708" cy="4056238"/>
          </a:xfrm>
        </p:spPr>
        <p:txBody>
          <a:bodyPr>
            <a:noAutofit/>
          </a:bodyPr>
          <a:lstStyle/>
          <a:p>
            <a:pPr marL="1714500" lvl="3" indent="-342900">
              <a:buFont typeface="Arial"/>
              <a:buChar char="•"/>
            </a:pPr>
            <a:r>
              <a:rPr lang="en-US" sz="2600" dirty="0"/>
              <a:t>Whether “adultery” is used literally as is the case in Matt. 5:32; 19:9; Mark 10:11-12; and Luke 16:18 or in a figurative sense regarding Israel committing adultery with idols the concept always includes a third party.</a:t>
            </a:r>
          </a:p>
          <a:p>
            <a:pPr marL="1714500" lvl="3" indent="-342900">
              <a:buFont typeface="Arial"/>
              <a:buChar char="•"/>
            </a:pPr>
            <a:r>
              <a:rPr lang="en-US" sz="2600" dirty="0"/>
              <a:t>Ray Summers comments, “The present tense indicates progressive action at the present time</a:t>
            </a:r>
            <a:r>
              <a:rPr lang="mr-IN" sz="2600" dirty="0"/>
              <a:t>…</a:t>
            </a:r>
            <a:r>
              <a:rPr lang="en-US" sz="2600" dirty="0"/>
              <a:t>” thus indicating that one can live in an adulterous relationship (Summers, 11).</a:t>
            </a:r>
          </a:p>
          <a:p>
            <a:pPr marL="1714500" lvl="3" indent="-342900">
              <a:buFont typeface="Arial"/>
              <a:buChar char="•"/>
            </a:pPr>
            <a:endParaRPr lang="en-US" sz="2600" dirty="0"/>
          </a:p>
        </p:txBody>
      </p:sp>
      <p:sp>
        <p:nvSpPr>
          <p:cNvPr id="2" name="Title 1"/>
          <p:cNvSpPr>
            <a:spLocks noGrp="1"/>
          </p:cNvSpPr>
          <p:nvPr>
            <p:ph type="title"/>
          </p:nvPr>
        </p:nvSpPr>
        <p:spPr>
          <a:xfrm>
            <a:off x="1524000" y="6028875"/>
            <a:ext cx="9144000" cy="612950"/>
          </a:xfrm>
        </p:spPr>
        <p:txBody>
          <a:bodyPr>
            <a:noAutofit/>
          </a:bodyPr>
          <a:lstStyle/>
          <a:p>
            <a:r>
              <a:rPr lang="en-US" sz="3200" i="1" dirty="0">
                <a:solidFill>
                  <a:srgbClr val="FFFF00"/>
                </a:solidFill>
                <a:latin typeface="Helvetica"/>
                <a:cs typeface="Helvetica"/>
              </a:rPr>
              <a:t>What About The “R” Word </a:t>
            </a:r>
            <a:r>
              <a:rPr lang="mr-IN" sz="3200" i="1" dirty="0">
                <a:solidFill>
                  <a:srgbClr val="FFFF00"/>
                </a:solidFill>
                <a:latin typeface="Helvetica"/>
                <a:cs typeface="Helvetica"/>
              </a:rPr>
              <a:t>–</a:t>
            </a:r>
            <a:r>
              <a:rPr lang="en-US" sz="3200" i="1" dirty="0">
                <a:solidFill>
                  <a:srgbClr val="FFFF00"/>
                </a:solidFill>
                <a:latin typeface="Helvetica"/>
                <a:cs typeface="Helvetica"/>
              </a:rPr>
              <a:t> Repentance?</a:t>
            </a:r>
          </a:p>
        </p:txBody>
      </p:sp>
      <p:sp>
        <p:nvSpPr>
          <p:cNvPr id="4" name="Rectangle 3"/>
          <p:cNvSpPr/>
          <p:nvPr/>
        </p:nvSpPr>
        <p:spPr>
          <a:xfrm>
            <a:off x="1864800" y="1496912"/>
            <a:ext cx="8491676" cy="769441"/>
          </a:xfrm>
          <a:prstGeom prst="rect">
            <a:avLst/>
          </a:prstGeom>
          <a:noFill/>
        </p:spPr>
        <p:txBody>
          <a:bodyPr wrap="square" lIns="91440" tIns="45720" rIns="91440" bIns="45720">
            <a:spAutoFit/>
          </a:bodyPr>
          <a:lstStyle/>
          <a:p>
            <a:pPr algn="ctr"/>
            <a:r>
              <a:rPr lang="en-US" sz="4400" b="1" dirty="0">
                <a:ln w="12700">
                  <a:solidFill>
                    <a:srgbClr val="F8F8F8">
                      <a:satMod val="155000"/>
                    </a:srgbClr>
                  </a:solidFill>
                  <a:prstDash val="solid"/>
                </a:ln>
                <a:solidFill>
                  <a:srgbClr val="FFFF00"/>
                </a:solidFill>
                <a:effectLst>
                  <a:outerShdw blurRad="41275" dist="20320" dir="1800000" algn="tl" rotWithShape="0">
                    <a:srgbClr val="000000">
                      <a:alpha val="40000"/>
                    </a:srgbClr>
                  </a:outerShdw>
                </a:effectLst>
                <a:latin typeface="Georgia"/>
              </a:rPr>
              <a:t>Can One “Live in Adultery”?</a:t>
            </a:r>
          </a:p>
        </p:txBody>
      </p:sp>
    </p:spTree>
    <p:extLst>
      <p:ext uri="{BB962C8B-B14F-4D97-AF65-F5344CB8AC3E}">
        <p14:creationId xmlns:p14="http://schemas.microsoft.com/office/powerpoint/2010/main" val="88126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5" name="Rectangle 1"/>
          <p:cNvSpPr>
            <a:spLocks/>
          </p:cNvSpPr>
          <p:nvPr/>
        </p:nvSpPr>
        <p:spPr bwMode="auto">
          <a:xfrm>
            <a:off x="1609011" y="461487"/>
            <a:ext cx="8913972" cy="491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algn="ctr"/>
            <a:r>
              <a:rPr lang="en-US" sz="3240" b="1" dirty="0">
                <a:solidFill>
                  <a:srgbClr val="C00000"/>
                </a:solidFill>
                <a:latin typeface="Lucida Grande" charset="0"/>
                <a:ea typeface="ＭＳ Ｐゴシック" charset="0"/>
                <a:sym typeface="Lucida Grande" charset="0"/>
              </a:rPr>
              <a:t>Married To One &amp; Bound To Another</a:t>
            </a:r>
          </a:p>
        </p:txBody>
      </p:sp>
      <p:sp>
        <p:nvSpPr>
          <p:cNvPr id="41986" name="Rectangle 2"/>
          <p:cNvSpPr>
            <a:spLocks/>
          </p:cNvSpPr>
          <p:nvPr/>
        </p:nvSpPr>
        <p:spPr bwMode="auto">
          <a:xfrm>
            <a:off x="1994060" y="1374458"/>
            <a:ext cx="8155305" cy="3337560"/>
          </a:xfrm>
          <a:prstGeom prst="rect">
            <a:avLst/>
          </a:prstGeom>
          <a:solidFill>
            <a:schemeClr val="accent1"/>
          </a:solidFill>
          <a:ln w="3175">
            <a:solidFill>
              <a:schemeClr val="tx1"/>
            </a:solidFill>
            <a:miter lim="800000"/>
            <a:headEnd/>
            <a:tailEnd/>
          </a:ln>
        </p:spPr>
        <p:txBody>
          <a:bodyPr lIns="0" tIns="0" rIns="0" bIns="0"/>
          <a:lstStyle/>
          <a:p>
            <a:endParaRPr lang="en-US" sz="1620">
              <a:solidFill>
                <a:srgbClr val="000000"/>
              </a:solidFill>
              <a:latin typeface="Sagona Book" panose="020F0502020204030204"/>
            </a:endParaRPr>
          </a:p>
        </p:txBody>
      </p:sp>
      <p:sp>
        <p:nvSpPr>
          <p:cNvPr id="41987" name="Rectangle 3"/>
          <p:cNvSpPr>
            <a:spLocks/>
          </p:cNvSpPr>
          <p:nvPr/>
        </p:nvSpPr>
        <p:spPr bwMode="auto">
          <a:xfrm>
            <a:off x="2152650" y="1403881"/>
            <a:ext cx="7415492"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2700">
                <a:solidFill>
                  <a:srgbClr val="000000"/>
                </a:solidFill>
                <a:latin typeface="Times New Roman" charset="0"/>
                <a:ea typeface="ＭＳ Ｐゴシック" charset="0"/>
                <a:sym typeface="Times New Roman" charset="0"/>
              </a:rPr>
              <a:t>2  For the woman which hath an husband is bound by</a:t>
            </a:r>
          </a:p>
        </p:txBody>
      </p:sp>
      <p:sp>
        <p:nvSpPr>
          <p:cNvPr id="41988" name="Rectangle 4"/>
          <p:cNvSpPr>
            <a:spLocks/>
          </p:cNvSpPr>
          <p:nvPr/>
        </p:nvSpPr>
        <p:spPr bwMode="auto">
          <a:xfrm>
            <a:off x="2152650" y="1775356"/>
            <a:ext cx="7559762"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2700">
                <a:solidFill>
                  <a:srgbClr val="000000"/>
                </a:solidFill>
                <a:latin typeface="Times New Roman" charset="0"/>
                <a:ea typeface="ＭＳ Ｐゴシック" charset="0"/>
                <a:sym typeface="Times New Roman" charset="0"/>
              </a:rPr>
              <a:t>the law to [her] husband so long as he liveth; but if the</a:t>
            </a:r>
          </a:p>
        </p:txBody>
      </p:sp>
      <p:sp>
        <p:nvSpPr>
          <p:cNvPr id="41989" name="Rectangle 5"/>
          <p:cNvSpPr>
            <a:spLocks/>
          </p:cNvSpPr>
          <p:nvPr/>
        </p:nvSpPr>
        <p:spPr bwMode="auto">
          <a:xfrm>
            <a:off x="2152652" y="2153975"/>
            <a:ext cx="7242367"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2700">
                <a:solidFill>
                  <a:srgbClr val="000000"/>
                </a:solidFill>
                <a:latin typeface="Times New Roman" charset="0"/>
                <a:ea typeface="ＭＳ Ｐゴシック" charset="0"/>
                <a:sym typeface="Times New Roman" charset="0"/>
              </a:rPr>
              <a:t>husband be dead, she is loosed from the law of [her]</a:t>
            </a:r>
          </a:p>
        </p:txBody>
      </p:sp>
      <p:sp>
        <p:nvSpPr>
          <p:cNvPr id="41990" name="Rectangle 6"/>
          <p:cNvSpPr>
            <a:spLocks/>
          </p:cNvSpPr>
          <p:nvPr/>
        </p:nvSpPr>
        <p:spPr bwMode="auto">
          <a:xfrm>
            <a:off x="2152650" y="2525450"/>
            <a:ext cx="7559762"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2700">
                <a:solidFill>
                  <a:srgbClr val="000000"/>
                </a:solidFill>
                <a:latin typeface="Times New Roman" charset="0"/>
                <a:ea typeface="ＭＳ Ｐゴシック" charset="0"/>
                <a:sym typeface="Times New Roman" charset="0"/>
              </a:rPr>
              <a:t>husband.  3  So then if, while [her] husband liveth, she</a:t>
            </a:r>
          </a:p>
        </p:txBody>
      </p:sp>
      <p:sp>
        <p:nvSpPr>
          <p:cNvPr id="41991" name="Rectangle 7"/>
          <p:cNvSpPr>
            <a:spLocks/>
          </p:cNvSpPr>
          <p:nvPr/>
        </p:nvSpPr>
        <p:spPr bwMode="auto">
          <a:xfrm>
            <a:off x="2152650" y="2906926"/>
            <a:ext cx="6771084"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2700">
                <a:solidFill>
                  <a:srgbClr val="000000"/>
                </a:solidFill>
                <a:latin typeface="Times New Roman" charset="0"/>
                <a:ea typeface="ＭＳ Ｐゴシック" charset="0"/>
                <a:sym typeface="Times New Roman" charset="0"/>
              </a:rPr>
              <a:t>be married to another man, she shall be called an</a:t>
            </a:r>
          </a:p>
        </p:txBody>
      </p:sp>
      <p:sp>
        <p:nvSpPr>
          <p:cNvPr id="41992" name="Rectangle 8"/>
          <p:cNvSpPr>
            <a:spLocks/>
          </p:cNvSpPr>
          <p:nvPr/>
        </p:nvSpPr>
        <p:spPr bwMode="auto">
          <a:xfrm>
            <a:off x="2152650" y="3288403"/>
            <a:ext cx="7569380"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2700">
                <a:solidFill>
                  <a:srgbClr val="000000"/>
                </a:solidFill>
                <a:latin typeface="Times New Roman" charset="0"/>
                <a:ea typeface="ＭＳ Ｐゴシック" charset="0"/>
                <a:sym typeface="Times New Roman" charset="0"/>
              </a:rPr>
              <a:t>adulteress: but if her husband be dead, she is free from</a:t>
            </a:r>
          </a:p>
        </p:txBody>
      </p:sp>
      <p:sp>
        <p:nvSpPr>
          <p:cNvPr id="41993" name="Rectangle 9"/>
          <p:cNvSpPr>
            <a:spLocks/>
          </p:cNvSpPr>
          <p:nvPr/>
        </p:nvSpPr>
        <p:spPr bwMode="auto">
          <a:xfrm>
            <a:off x="2152651" y="3658449"/>
            <a:ext cx="7069243"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2700">
                <a:solidFill>
                  <a:srgbClr val="000000"/>
                </a:solidFill>
                <a:latin typeface="Times New Roman" charset="0"/>
                <a:ea typeface="ＭＳ Ｐゴシック" charset="0"/>
                <a:sym typeface="Times New Roman" charset="0"/>
              </a:rPr>
              <a:t>that law; so that she is no adulteress, though she be</a:t>
            </a:r>
          </a:p>
        </p:txBody>
      </p:sp>
      <p:sp>
        <p:nvSpPr>
          <p:cNvPr id="41994" name="Rectangle 10"/>
          <p:cNvSpPr>
            <a:spLocks/>
          </p:cNvSpPr>
          <p:nvPr/>
        </p:nvSpPr>
        <p:spPr bwMode="auto">
          <a:xfrm>
            <a:off x="2152650" y="4038496"/>
            <a:ext cx="3327834"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2700">
                <a:solidFill>
                  <a:srgbClr val="000000"/>
                </a:solidFill>
                <a:latin typeface="Times New Roman" charset="0"/>
                <a:ea typeface="ＭＳ Ｐゴシック" charset="0"/>
                <a:sym typeface="Times New Roman" charset="0"/>
              </a:rPr>
              <a:t>married to another man.</a:t>
            </a:r>
          </a:p>
        </p:txBody>
      </p:sp>
      <p:sp>
        <p:nvSpPr>
          <p:cNvPr id="41995" name="Freeform 11"/>
          <p:cNvSpPr>
            <a:spLocks/>
          </p:cNvSpPr>
          <p:nvPr/>
        </p:nvSpPr>
        <p:spPr bwMode="auto">
          <a:xfrm>
            <a:off x="2058354" y="4737735"/>
            <a:ext cx="998697" cy="1378744"/>
          </a:xfrm>
          <a:custGeom>
            <a:avLst/>
            <a:gdLst>
              <a:gd name="T0" fmla="*/ 201126 w 21600"/>
              <a:gd name="T1" fmla="*/ 167662 h 21600"/>
              <a:gd name="T2" fmla="*/ 95246 w 21600"/>
              <a:gd name="T3" fmla="*/ 231209 h 21600"/>
              <a:gd name="T4" fmla="*/ 31749 w 21600"/>
              <a:gd name="T5" fmla="*/ 305324 h 21600"/>
              <a:gd name="T6" fmla="*/ 0 w 21600"/>
              <a:gd name="T7" fmla="*/ 379438 h 21600"/>
              <a:gd name="T8" fmla="*/ 10583 w 21600"/>
              <a:gd name="T9" fmla="*/ 559441 h 21600"/>
              <a:gd name="T10" fmla="*/ 42332 w 21600"/>
              <a:gd name="T11" fmla="*/ 612421 h 21600"/>
              <a:gd name="T12" fmla="*/ 52914 w 21600"/>
              <a:gd name="T13" fmla="*/ 665400 h 21600"/>
              <a:gd name="T14" fmla="*/ 31749 w 21600"/>
              <a:gd name="T15" fmla="*/ 728876 h 21600"/>
              <a:gd name="T16" fmla="*/ 21166 w 21600"/>
              <a:gd name="T17" fmla="*/ 771288 h 21600"/>
              <a:gd name="T18" fmla="*/ 31749 w 21600"/>
              <a:gd name="T19" fmla="*/ 803062 h 21600"/>
              <a:gd name="T20" fmla="*/ 63497 w 21600"/>
              <a:gd name="T21" fmla="*/ 845403 h 21600"/>
              <a:gd name="T22" fmla="*/ 105829 w 21600"/>
              <a:gd name="T23" fmla="*/ 919517 h 21600"/>
              <a:gd name="T24" fmla="*/ 52914 w 21600"/>
              <a:gd name="T25" fmla="*/ 1057179 h 21600"/>
              <a:gd name="T26" fmla="*/ 42332 w 21600"/>
              <a:gd name="T27" fmla="*/ 1099520 h 21600"/>
              <a:gd name="T28" fmla="*/ 52914 w 21600"/>
              <a:gd name="T29" fmla="*/ 1173635 h 21600"/>
              <a:gd name="T30" fmla="*/ 63497 w 21600"/>
              <a:gd name="T31" fmla="*/ 1216047 h 21600"/>
              <a:gd name="T32" fmla="*/ 84663 w 21600"/>
              <a:gd name="T33" fmla="*/ 1258388 h 21600"/>
              <a:gd name="T34" fmla="*/ 137629 w 21600"/>
              <a:gd name="T35" fmla="*/ 1311296 h 21600"/>
              <a:gd name="T36" fmla="*/ 211709 w 21600"/>
              <a:gd name="T37" fmla="*/ 1374843 h 21600"/>
              <a:gd name="T38" fmla="*/ 275207 w 21600"/>
              <a:gd name="T39" fmla="*/ 1427823 h 21600"/>
              <a:gd name="T40" fmla="*/ 349287 w 21600"/>
              <a:gd name="T41" fmla="*/ 1459596 h 21600"/>
              <a:gd name="T42" fmla="*/ 539831 w 21600"/>
              <a:gd name="T43" fmla="*/ 1521370 h 21600"/>
              <a:gd name="T44" fmla="*/ 603328 w 21600"/>
              <a:gd name="T45" fmla="*/ 1531938 h 21600"/>
              <a:gd name="T46" fmla="*/ 645711 w 21600"/>
              <a:gd name="T47" fmla="*/ 1521370 h 21600"/>
              <a:gd name="T48" fmla="*/ 813291 w 21600"/>
              <a:gd name="T49" fmla="*/ 1385482 h 21600"/>
              <a:gd name="T50" fmla="*/ 876788 w 21600"/>
              <a:gd name="T51" fmla="*/ 1343070 h 21600"/>
              <a:gd name="T52" fmla="*/ 919119 w 21600"/>
              <a:gd name="T53" fmla="*/ 1311296 h 21600"/>
              <a:gd name="T54" fmla="*/ 961451 w 21600"/>
              <a:gd name="T55" fmla="*/ 1268955 h 21600"/>
              <a:gd name="T56" fmla="*/ 1003834 w 21600"/>
              <a:gd name="T57" fmla="*/ 1216047 h 21600"/>
              <a:gd name="T58" fmla="*/ 1025000 w 21600"/>
              <a:gd name="T59" fmla="*/ 1131294 h 21600"/>
              <a:gd name="T60" fmla="*/ 1014417 w 21600"/>
              <a:gd name="T61" fmla="*/ 993632 h 21600"/>
              <a:gd name="T62" fmla="*/ 1025000 w 21600"/>
              <a:gd name="T63" fmla="*/ 887744 h 21600"/>
              <a:gd name="T64" fmla="*/ 1003834 w 21600"/>
              <a:gd name="T65" fmla="*/ 707741 h 21600"/>
              <a:gd name="T66" fmla="*/ 1025000 w 21600"/>
              <a:gd name="T67" fmla="*/ 644194 h 21600"/>
              <a:gd name="T68" fmla="*/ 1109663 w 21600"/>
              <a:gd name="T69" fmla="*/ 495965 h 21600"/>
              <a:gd name="T70" fmla="*/ 1099080 w 21600"/>
              <a:gd name="T71" fmla="*/ 400644 h 21600"/>
              <a:gd name="T72" fmla="*/ 1088497 w 21600"/>
              <a:gd name="T73" fmla="*/ 337097 h 21600"/>
              <a:gd name="T74" fmla="*/ 1025000 w 21600"/>
              <a:gd name="T75" fmla="*/ 262983 h 21600"/>
              <a:gd name="T76" fmla="*/ 950868 w 21600"/>
              <a:gd name="T77" fmla="*/ 220642 h 21600"/>
              <a:gd name="T78" fmla="*/ 887371 w 21600"/>
              <a:gd name="T79" fmla="*/ 135889 h 21600"/>
              <a:gd name="T80" fmla="*/ 813291 w 21600"/>
              <a:gd name="T81" fmla="*/ 72342 h 21600"/>
              <a:gd name="T82" fmla="*/ 656294 w 21600"/>
              <a:gd name="T83" fmla="*/ 10568 h 21600"/>
              <a:gd name="T84" fmla="*/ 560996 w 21600"/>
              <a:gd name="T85" fmla="*/ 10568 h 21600"/>
              <a:gd name="T86" fmla="*/ 402253 w 21600"/>
              <a:gd name="T87" fmla="*/ 52980 h 21600"/>
              <a:gd name="T88" fmla="*/ 306955 w 21600"/>
              <a:gd name="T89" fmla="*/ 104115 h 21600"/>
              <a:gd name="T90" fmla="*/ 264624 w 21600"/>
              <a:gd name="T91" fmla="*/ 135889 h 21600"/>
              <a:gd name="T92" fmla="*/ 243458 w 21600"/>
              <a:gd name="T93" fmla="*/ 146456 h 216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600" h="21600">
                <a:moveTo>
                  <a:pt x="4739" y="2065"/>
                </a:moveTo>
                <a:lnTo>
                  <a:pt x="3915" y="2364"/>
                </a:lnTo>
                <a:lnTo>
                  <a:pt x="2266" y="3111"/>
                </a:lnTo>
                <a:lnTo>
                  <a:pt x="1854" y="3260"/>
                </a:lnTo>
                <a:lnTo>
                  <a:pt x="824" y="4006"/>
                </a:lnTo>
                <a:lnTo>
                  <a:pt x="618" y="4305"/>
                </a:lnTo>
                <a:lnTo>
                  <a:pt x="412" y="4753"/>
                </a:lnTo>
                <a:lnTo>
                  <a:pt x="0" y="5350"/>
                </a:lnTo>
                <a:lnTo>
                  <a:pt x="0" y="7739"/>
                </a:lnTo>
                <a:lnTo>
                  <a:pt x="206" y="7888"/>
                </a:lnTo>
                <a:lnTo>
                  <a:pt x="206" y="8187"/>
                </a:lnTo>
                <a:lnTo>
                  <a:pt x="824" y="8635"/>
                </a:lnTo>
                <a:lnTo>
                  <a:pt x="1030" y="8934"/>
                </a:lnTo>
                <a:lnTo>
                  <a:pt x="1030" y="9382"/>
                </a:lnTo>
                <a:lnTo>
                  <a:pt x="618" y="9979"/>
                </a:lnTo>
                <a:lnTo>
                  <a:pt x="618" y="10277"/>
                </a:lnTo>
                <a:lnTo>
                  <a:pt x="412" y="10427"/>
                </a:lnTo>
                <a:lnTo>
                  <a:pt x="412" y="10875"/>
                </a:lnTo>
                <a:lnTo>
                  <a:pt x="618" y="11024"/>
                </a:lnTo>
                <a:lnTo>
                  <a:pt x="618" y="11323"/>
                </a:lnTo>
                <a:lnTo>
                  <a:pt x="824" y="11621"/>
                </a:lnTo>
                <a:lnTo>
                  <a:pt x="1236" y="11920"/>
                </a:lnTo>
                <a:lnTo>
                  <a:pt x="2060" y="12666"/>
                </a:lnTo>
                <a:lnTo>
                  <a:pt x="2060" y="12965"/>
                </a:lnTo>
                <a:lnTo>
                  <a:pt x="1236" y="14607"/>
                </a:lnTo>
                <a:lnTo>
                  <a:pt x="1030" y="14906"/>
                </a:lnTo>
                <a:lnTo>
                  <a:pt x="1030" y="15205"/>
                </a:lnTo>
                <a:lnTo>
                  <a:pt x="824" y="15503"/>
                </a:lnTo>
                <a:lnTo>
                  <a:pt x="824" y="16250"/>
                </a:lnTo>
                <a:lnTo>
                  <a:pt x="1030" y="16548"/>
                </a:lnTo>
                <a:lnTo>
                  <a:pt x="1030" y="16847"/>
                </a:lnTo>
                <a:lnTo>
                  <a:pt x="1236" y="17146"/>
                </a:lnTo>
                <a:lnTo>
                  <a:pt x="1236" y="17444"/>
                </a:lnTo>
                <a:lnTo>
                  <a:pt x="1648" y="17743"/>
                </a:lnTo>
                <a:lnTo>
                  <a:pt x="2060" y="18191"/>
                </a:lnTo>
                <a:lnTo>
                  <a:pt x="2679" y="18489"/>
                </a:lnTo>
                <a:lnTo>
                  <a:pt x="3297" y="19087"/>
                </a:lnTo>
                <a:lnTo>
                  <a:pt x="4121" y="19385"/>
                </a:lnTo>
                <a:lnTo>
                  <a:pt x="4533" y="19684"/>
                </a:lnTo>
                <a:lnTo>
                  <a:pt x="5357" y="20132"/>
                </a:lnTo>
                <a:lnTo>
                  <a:pt x="6181" y="20430"/>
                </a:lnTo>
                <a:lnTo>
                  <a:pt x="6799" y="20580"/>
                </a:lnTo>
                <a:lnTo>
                  <a:pt x="9890" y="21451"/>
                </a:lnTo>
                <a:lnTo>
                  <a:pt x="10508" y="21451"/>
                </a:lnTo>
                <a:lnTo>
                  <a:pt x="11332" y="21600"/>
                </a:lnTo>
                <a:lnTo>
                  <a:pt x="11744" y="21600"/>
                </a:lnTo>
                <a:lnTo>
                  <a:pt x="12156" y="21451"/>
                </a:lnTo>
                <a:lnTo>
                  <a:pt x="12569" y="21451"/>
                </a:lnTo>
                <a:lnTo>
                  <a:pt x="13805" y="21003"/>
                </a:lnTo>
                <a:lnTo>
                  <a:pt x="15831" y="19535"/>
                </a:lnTo>
                <a:lnTo>
                  <a:pt x="16655" y="19087"/>
                </a:lnTo>
                <a:lnTo>
                  <a:pt x="17067" y="18937"/>
                </a:lnTo>
                <a:lnTo>
                  <a:pt x="17685" y="18639"/>
                </a:lnTo>
                <a:lnTo>
                  <a:pt x="17891" y="18489"/>
                </a:lnTo>
                <a:lnTo>
                  <a:pt x="18509" y="18191"/>
                </a:lnTo>
                <a:lnTo>
                  <a:pt x="18715" y="17892"/>
                </a:lnTo>
                <a:lnTo>
                  <a:pt x="19128" y="17594"/>
                </a:lnTo>
                <a:lnTo>
                  <a:pt x="19540" y="17146"/>
                </a:lnTo>
                <a:lnTo>
                  <a:pt x="19746" y="16399"/>
                </a:lnTo>
                <a:lnTo>
                  <a:pt x="19952" y="15951"/>
                </a:lnTo>
                <a:lnTo>
                  <a:pt x="19952" y="14906"/>
                </a:lnTo>
                <a:lnTo>
                  <a:pt x="19746" y="14010"/>
                </a:lnTo>
                <a:lnTo>
                  <a:pt x="19746" y="12965"/>
                </a:lnTo>
                <a:lnTo>
                  <a:pt x="19952" y="12517"/>
                </a:lnTo>
                <a:lnTo>
                  <a:pt x="19952" y="11173"/>
                </a:lnTo>
                <a:lnTo>
                  <a:pt x="19540" y="9979"/>
                </a:lnTo>
                <a:lnTo>
                  <a:pt x="19540" y="9680"/>
                </a:lnTo>
                <a:lnTo>
                  <a:pt x="19952" y="9083"/>
                </a:lnTo>
                <a:lnTo>
                  <a:pt x="21188" y="7888"/>
                </a:lnTo>
                <a:lnTo>
                  <a:pt x="21600" y="6993"/>
                </a:lnTo>
                <a:lnTo>
                  <a:pt x="21600" y="5947"/>
                </a:lnTo>
                <a:lnTo>
                  <a:pt x="21394" y="5649"/>
                </a:lnTo>
                <a:lnTo>
                  <a:pt x="21394" y="5052"/>
                </a:lnTo>
                <a:lnTo>
                  <a:pt x="21188" y="4753"/>
                </a:lnTo>
                <a:lnTo>
                  <a:pt x="20570" y="4156"/>
                </a:lnTo>
                <a:lnTo>
                  <a:pt x="19952" y="3708"/>
                </a:lnTo>
                <a:lnTo>
                  <a:pt x="19128" y="3409"/>
                </a:lnTo>
                <a:lnTo>
                  <a:pt x="18509" y="3111"/>
                </a:lnTo>
                <a:lnTo>
                  <a:pt x="18097" y="2812"/>
                </a:lnTo>
                <a:lnTo>
                  <a:pt x="17273" y="1916"/>
                </a:lnTo>
                <a:lnTo>
                  <a:pt x="16861" y="1618"/>
                </a:lnTo>
                <a:lnTo>
                  <a:pt x="15831" y="1020"/>
                </a:lnTo>
                <a:lnTo>
                  <a:pt x="13805" y="299"/>
                </a:lnTo>
                <a:lnTo>
                  <a:pt x="12775" y="149"/>
                </a:lnTo>
                <a:lnTo>
                  <a:pt x="11538" y="0"/>
                </a:lnTo>
                <a:lnTo>
                  <a:pt x="10920" y="149"/>
                </a:lnTo>
                <a:lnTo>
                  <a:pt x="9272" y="299"/>
                </a:lnTo>
                <a:lnTo>
                  <a:pt x="7830" y="747"/>
                </a:lnTo>
                <a:lnTo>
                  <a:pt x="7211" y="1020"/>
                </a:lnTo>
                <a:lnTo>
                  <a:pt x="5975" y="1468"/>
                </a:lnTo>
                <a:lnTo>
                  <a:pt x="5563" y="1767"/>
                </a:lnTo>
                <a:lnTo>
                  <a:pt x="5151" y="1916"/>
                </a:lnTo>
                <a:lnTo>
                  <a:pt x="4945" y="2065"/>
                </a:lnTo>
                <a:lnTo>
                  <a:pt x="4739" y="2065"/>
                </a:lnTo>
                <a:close/>
                <a:moveTo>
                  <a:pt x="4739" y="2065"/>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1996" name="Freeform 12"/>
          <p:cNvSpPr>
            <a:spLocks/>
          </p:cNvSpPr>
          <p:nvPr/>
        </p:nvSpPr>
        <p:spPr bwMode="auto">
          <a:xfrm>
            <a:off x="2072640" y="4869181"/>
            <a:ext cx="437198" cy="477203"/>
          </a:xfrm>
          <a:custGeom>
            <a:avLst/>
            <a:gdLst>
              <a:gd name="T0" fmla="*/ 369616 w 21600"/>
              <a:gd name="T1" fmla="*/ 10605 h 21600"/>
              <a:gd name="T2" fmla="*/ 327381 w 21600"/>
              <a:gd name="T3" fmla="*/ 0 h 21600"/>
              <a:gd name="T4" fmla="*/ 221770 w 21600"/>
              <a:gd name="T5" fmla="*/ 10605 h 21600"/>
              <a:gd name="T6" fmla="*/ 116159 w 21600"/>
              <a:gd name="T7" fmla="*/ 84836 h 21600"/>
              <a:gd name="T8" fmla="*/ 52806 w 21600"/>
              <a:gd name="T9" fmla="*/ 127254 h 21600"/>
              <a:gd name="T10" fmla="*/ 31688 w 21600"/>
              <a:gd name="T11" fmla="*/ 180277 h 21600"/>
              <a:gd name="T12" fmla="*/ 0 w 21600"/>
              <a:gd name="T13" fmla="*/ 233299 h 21600"/>
              <a:gd name="T14" fmla="*/ 10570 w 21600"/>
              <a:gd name="T15" fmla="*/ 413576 h 21600"/>
              <a:gd name="T16" fmla="*/ 42235 w 21600"/>
              <a:gd name="T17" fmla="*/ 466598 h 21600"/>
              <a:gd name="T18" fmla="*/ 52806 w 21600"/>
              <a:gd name="T19" fmla="*/ 402971 h 21600"/>
              <a:gd name="T20" fmla="*/ 31688 w 21600"/>
              <a:gd name="T21" fmla="*/ 360553 h 21600"/>
              <a:gd name="T22" fmla="*/ 42235 w 21600"/>
              <a:gd name="T23" fmla="*/ 339344 h 21600"/>
              <a:gd name="T24" fmla="*/ 73923 w 21600"/>
              <a:gd name="T25" fmla="*/ 371158 h 21600"/>
              <a:gd name="T26" fmla="*/ 126729 w 21600"/>
              <a:gd name="T27" fmla="*/ 339344 h 21600"/>
              <a:gd name="T28" fmla="*/ 137276 w 21600"/>
              <a:gd name="T29" fmla="*/ 296926 h 21600"/>
              <a:gd name="T30" fmla="*/ 158394 w 21600"/>
              <a:gd name="T31" fmla="*/ 254508 h 21600"/>
              <a:gd name="T32" fmla="*/ 168964 w 21600"/>
              <a:gd name="T33" fmla="*/ 243904 h 21600"/>
              <a:gd name="T34" fmla="*/ 147847 w 21600"/>
              <a:gd name="T35" fmla="*/ 307531 h 21600"/>
              <a:gd name="T36" fmla="*/ 168964 w 21600"/>
              <a:gd name="T37" fmla="*/ 339344 h 21600"/>
              <a:gd name="T38" fmla="*/ 200652 w 21600"/>
              <a:gd name="T39" fmla="*/ 349949 h 21600"/>
              <a:gd name="T40" fmla="*/ 253458 w 21600"/>
              <a:gd name="T41" fmla="*/ 371158 h 21600"/>
              <a:gd name="T42" fmla="*/ 274575 w 21600"/>
              <a:gd name="T43" fmla="*/ 339344 h 21600"/>
              <a:gd name="T44" fmla="*/ 242888 w 21600"/>
              <a:gd name="T45" fmla="*/ 392367 h 21600"/>
              <a:gd name="T46" fmla="*/ 285123 w 21600"/>
              <a:gd name="T47" fmla="*/ 498412 h 21600"/>
              <a:gd name="T48" fmla="*/ 295693 w 21600"/>
              <a:gd name="T49" fmla="*/ 530225 h 21600"/>
              <a:gd name="T50" fmla="*/ 390734 w 21600"/>
              <a:gd name="T51" fmla="*/ 466598 h 21600"/>
              <a:gd name="T52" fmla="*/ 401282 w 21600"/>
              <a:gd name="T53" fmla="*/ 445389 h 21600"/>
              <a:gd name="T54" fmla="*/ 390734 w 21600"/>
              <a:gd name="T55" fmla="*/ 402971 h 21600"/>
              <a:gd name="T56" fmla="*/ 359046 w 21600"/>
              <a:gd name="T57" fmla="*/ 413576 h 21600"/>
              <a:gd name="T58" fmla="*/ 359046 w 21600"/>
              <a:gd name="T59" fmla="*/ 413576 h 21600"/>
              <a:gd name="T60" fmla="*/ 390734 w 21600"/>
              <a:gd name="T61" fmla="*/ 381762 h 21600"/>
              <a:gd name="T62" fmla="*/ 401282 w 21600"/>
              <a:gd name="T63" fmla="*/ 328740 h 21600"/>
              <a:gd name="T64" fmla="*/ 411852 w 21600"/>
              <a:gd name="T65" fmla="*/ 286322 h 21600"/>
              <a:gd name="T66" fmla="*/ 475205 w 21600"/>
              <a:gd name="T67" fmla="*/ 222695 h 21600"/>
              <a:gd name="T68" fmla="*/ 485775 w 21600"/>
              <a:gd name="T69" fmla="*/ 201486 h 21600"/>
              <a:gd name="T70" fmla="*/ 443540 w 21600"/>
              <a:gd name="T71" fmla="*/ 169672 h 21600"/>
              <a:gd name="T72" fmla="*/ 443540 w 21600"/>
              <a:gd name="T73" fmla="*/ 148463 h 21600"/>
              <a:gd name="T74" fmla="*/ 475205 w 21600"/>
              <a:gd name="T75" fmla="*/ 137859 h 21600"/>
              <a:gd name="T76" fmla="*/ 454087 w 21600"/>
              <a:gd name="T77" fmla="*/ 63627 h 21600"/>
              <a:gd name="T78" fmla="*/ 411852 w 21600"/>
              <a:gd name="T79" fmla="*/ 42418 h 21600"/>
              <a:gd name="T80" fmla="*/ 316811 w 21600"/>
              <a:gd name="T81" fmla="*/ 53023 h 21600"/>
              <a:gd name="T82" fmla="*/ 242888 w 21600"/>
              <a:gd name="T83" fmla="*/ 95441 h 21600"/>
              <a:gd name="T84" fmla="*/ 242888 w 21600"/>
              <a:gd name="T85" fmla="*/ 84836 h 21600"/>
              <a:gd name="T86" fmla="*/ 306241 w 21600"/>
              <a:gd name="T87" fmla="*/ 31814 h 21600"/>
              <a:gd name="T88" fmla="*/ 359046 w 21600"/>
              <a:gd name="T89" fmla="*/ 21209 h 21600"/>
              <a:gd name="T90" fmla="*/ 390734 w 21600"/>
              <a:gd name="T91" fmla="*/ 21209 h 2160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1600" h="21600">
                <a:moveTo>
                  <a:pt x="17374" y="864"/>
                </a:moveTo>
                <a:lnTo>
                  <a:pt x="16435" y="432"/>
                </a:lnTo>
                <a:lnTo>
                  <a:pt x="15496" y="432"/>
                </a:lnTo>
                <a:lnTo>
                  <a:pt x="14557" y="0"/>
                </a:lnTo>
                <a:lnTo>
                  <a:pt x="10800" y="0"/>
                </a:lnTo>
                <a:lnTo>
                  <a:pt x="9861" y="432"/>
                </a:lnTo>
                <a:lnTo>
                  <a:pt x="8452" y="1296"/>
                </a:lnTo>
                <a:lnTo>
                  <a:pt x="5165" y="3456"/>
                </a:lnTo>
                <a:lnTo>
                  <a:pt x="3287" y="4320"/>
                </a:lnTo>
                <a:lnTo>
                  <a:pt x="2348" y="5184"/>
                </a:lnTo>
                <a:lnTo>
                  <a:pt x="1409" y="6912"/>
                </a:lnTo>
                <a:lnTo>
                  <a:pt x="1409" y="7344"/>
                </a:lnTo>
                <a:lnTo>
                  <a:pt x="470" y="8640"/>
                </a:lnTo>
                <a:lnTo>
                  <a:pt x="0" y="9504"/>
                </a:lnTo>
                <a:lnTo>
                  <a:pt x="0" y="15120"/>
                </a:lnTo>
                <a:lnTo>
                  <a:pt x="470" y="16848"/>
                </a:lnTo>
                <a:lnTo>
                  <a:pt x="1409" y="18144"/>
                </a:lnTo>
                <a:lnTo>
                  <a:pt x="1878" y="19008"/>
                </a:lnTo>
                <a:lnTo>
                  <a:pt x="1878" y="17280"/>
                </a:lnTo>
                <a:lnTo>
                  <a:pt x="2348" y="16416"/>
                </a:lnTo>
                <a:lnTo>
                  <a:pt x="1878" y="15984"/>
                </a:lnTo>
                <a:lnTo>
                  <a:pt x="1409" y="14688"/>
                </a:lnTo>
                <a:lnTo>
                  <a:pt x="1878" y="12528"/>
                </a:lnTo>
                <a:lnTo>
                  <a:pt x="1878" y="13824"/>
                </a:lnTo>
                <a:lnTo>
                  <a:pt x="2817" y="15552"/>
                </a:lnTo>
                <a:lnTo>
                  <a:pt x="3287" y="15120"/>
                </a:lnTo>
                <a:lnTo>
                  <a:pt x="4226" y="14688"/>
                </a:lnTo>
                <a:lnTo>
                  <a:pt x="5635" y="13824"/>
                </a:lnTo>
                <a:lnTo>
                  <a:pt x="5635" y="12528"/>
                </a:lnTo>
                <a:lnTo>
                  <a:pt x="6104" y="12096"/>
                </a:lnTo>
                <a:lnTo>
                  <a:pt x="6574" y="10800"/>
                </a:lnTo>
                <a:lnTo>
                  <a:pt x="7043" y="10368"/>
                </a:lnTo>
                <a:lnTo>
                  <a:pt x="7513" y="9072"/>
                </a:lnTo>
                <a:lnTo>
                  <a:pt x="7513" y="9936"/>
                </a:lnTo>
                <a:lnTo>
                  <a:pt x="6574" y="11664"/>
                </a:lnTo>
                <a:lnTo>
                  <a:pt x="6574" y="12528"/>
                </a:lnTo>
                <a:lnTo>
                  <a:pt x="7043" y="13392"/>
                </a:lnTo>
                <a:lnTo>
                  <a:pt x="7513" y="13824"/>
                </a:lnTo>
                <a:lnTo>
                  <a:pt x="8452" y="14256"/>
                </a:lnTo>
                <a:lnTo>
                  <a:pt x="8922" y="14256"/>
                </a:lnTo>
                <a:lnTo>
                  <a:pt x="10330" y="15552"/>
                </a:lnTo>
                <a:lnTo>
                  <a:pt x="11270" y="15120"/>
                </a:lnTo>
                <a:lnTo>
                  <a:pt x="11739" y="14688"/>
                </a:lnTo>
                <a:lnTo>
                  <a:pt x="12209" y="13824"/>
                </a:lnTo>
                <a:lnTo>
                  <a:pt x="11739" y="15120"/>
                </a:lnTo>
                <a:lnTo>
                  <a:pt x="10800" y="15984"/>
                </a:lnTo>
                <a:lnTo>
                  <a:pt x="12209" y="18576"/>
                </a:lnTo>
                <a:lnTo>
                  <a:pt x="12678" y="20304"/>
                </a:lnTo>
                <a:lnTo>
                  <a:pt x="12678" y="21600"/>
                </a:lnTo>
                <a:lnTo>
                  <a:pt x="13148" y="21600"/>
                </a:lnTo>
                <a:lnTo>
                  <a:pt x="13617" y="21168"/>
                </a:lnTo>
                <a:lnTo>
                  <a:pt x="17374" y="19008"/>
                </a:lnTo>
                <a:lnTo>
                  <a:pt x="17374" y="18576"/>
                </a:lnTo>
                <a:lnTo>
                  <a:pt x="17843" y="18144"/>
                </a:lnTo>
                <a:lnTo>
                  <a:pt x="17374" y="17280"/>
                </a:lnTo>
                <a:lnTo>
                  <a:pt x="17374" y="16416"/>
                </a:lnTo>
                <a:lnTo>
                  <a:pt x="16435" y="16848"/>
                </a:lnTo>
                <a:lnTo>
                  <a:pt x="15965" y="16848"/>
                </a:lnTo>
                <a:lnTo>
                  <a:pt x="14557" y="18144"/>
                </a:lnTo>
                <a:lnTo>
                  <a:pt x="15965" y="16848"/>
                </a:lnTo>
                <a:lnTo>
                  <a:pt x="16435" y="15984"/>
                </a:lnTo>
                <a:lnTo>
                  <a:pt x="17374" y="15552"/>
                </a:lnTo>
                <a:lnTo>
                  <a:pt x="17374" y="14256"/>
                </a:lnTo>
                <a:lnTo>
                  <a:pt x="17843" y="13392"/>
                </a:lnTo>
                <a:lnTo>
                  <a:pt x="16435" y="14256"/>
                </a:lnTo>
                <a:lnTo>
                  <a:pt x="18313" y="11664"/>
                </a:lnTo>
                <a:lnTo>
                  <a:pt x="19722" y="9936"/>
                </a:lnTo>
                <a:lnTo>
                  <a:pt x="21130" y="9072"/>
                </a:lnTo>
                <a:lnTo>
                  <a:pt x="21600" y="8640"/>
                </a:lnTo>
                <a:lnTo>
                  <a:pt x="21600" y="8208"/>
                </a:lnTo>
                <a:lnTo>
                  <a:pt x="21130" y="6912"/>
                </a:lnTo>
                <a:lnTo>
                  <a:pt x="19722" y="6912"/>
                </a:lnTo>
                <a:lnTo>
                  <a:pt x="16904" y="8640"/>
                </a:lnTo>
                <a:lnTo>
                  <a:pt x="19722" y="6048"/>
                </a:lnTo>
                <a:lnTo>
                  <a:pt x="20661" y="6048"/>
                </a:lnTo>
                <a:lnTo>
                  <a:pt x="21130" y="5616"/>
                </a:lnTo>
                <a:lnTo>
                  <a:pt x="21130" y="4752"/>
                </a:lnTo>
                <a:lnTo>
                  <a:pt x="20191" y="2592"/>
                </a:lnTo>
                <a:lnTo>
                  <a:pt x="19722" y="2160"/>
                </a:lnTo>
                <a:lnTo>
                  <a:pt x="18313" y="1728"/>
                </a:lnTo>
                <a:lnTo>
                  <a:pt x="17843" y="1296"/>
                </a:lnTo>
                <a:lnTo>
                  <a:pt x="14087" y="2160"/>
                </a:lnTo>
                <a:lnTo>
                  <a:pt x="12678" y="3024"/>
                </a:lnTo>
                <a:lnTo>
                  <a:pt x="10800" y="3888"/>
                </a:lnTo>
                <a:lnTo>
                  <a:pt x="9861" y="4752"/>
                </a:lnTo>
                <a:lnTo>
                  <a:pt x="10800" y="3456"/>
                </a:lnTo>
                <a:lnTo>
                  <a:pt x="12209" y="2592"/>
                </a:lnTo>
                <a:lnTo>
                  <a:pt x="13617" y="1296"/>
                </a:lnTo>
                <a:lnTo>
                  <a:pt x="14557" y="1296"/>
                </a:lnTo>
                <a:lnTo>
                  <a:pt x="15965" y="864"/>
                </a:lnTo>
                <a:lnTo>
                  <a:pt x="17374" y="864"/>
                </a:lnTo>
                <a:close/>
                <a:moveTo>
                  <a:pt x="17374" y="864"/>
                </a:moveTo>
              </a:path>
            </a:pathLst>
          </a:custGeom>
          <a:solidFill>
            <a:srgbClr val="89807D"/>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1997" name="Freeform 13"/>
          <p:cNvSpPr>
            <a:spLocks/>
          </p:cNvSpPr>
          <p:nvPr/>
        </p:nvSpPr>
        <p:spPr bwMode="auto">
          <a:xfrm>
            <a:off x="2924176" y="4954905"/>
            <a:ext cx="122873" cy="342900"/>
          </a:xfrm>
          <a:custGeom>
            <a:avLst/>
            <a:gdLst>
              <a:gd name="T0" fmla="*/ 0 w 21600"/>
              <a:gd name="T1" fmla="*/ 0 h 21600"/>
              <a:gd name="T2" fmla="*/ 42007 w 21600"/>
              <a:gd name="T3" fmla="*/ 21167 h 21600"/>
              <a:gd name="T4" fmla="*/ 84013 w 21600"/>
              <a:gd name="T5" fmla="*/ 52917 h 21600"/>
              <a:gd name="T6" fmla="*/ 105017 w 21600"/>
              <a:gd name="T7" fmla="*/ 84667 h 21600"/>
              <a:gd name="T8" fmla="*/ 115522 w 21600"/>
              <a:gd name="T9" fmla="*/ 105833 h 21600"/>
              <a:gd name="T10" fmla="*/ 126020 w 21600"/>
              <a:gd name="T11" fmla="*/ 116417 h 21600"/>
              <a:gd name="T12" fmla="*/ 126020 w 21600"/>
              <a:gd name="T13" fmla="*/ 137583 h 21600"/>
              <a:gd name="T14" fmla="*/ 115522 w 21600"/>
              <a:gd name="T15" fmla="*/ 116417 h 21600"/>
              <a:gd name="T16" fmla="*/ 105017 w 21600"/>
              <a:gd name="T17" fmla="*/ 116417 h 21600"/>
              <a:gd name="T18" fmla="*/ 73515 w 21600"/>
              <a:gd name="T19" fmla="*/ 95250 h 21600"/>
              <a:gd name="T20" fmla="*/ 126020 w 21600"/>
              <a:gd name="T21" fmla="*/ 148167 h 21600"/>
              <a:gd name="T22" fmla="*/ 126020 w 21600"/>
              <a:gd name="T23" fmla="*/ 169333 h 21600"/>
              <a:gd name="T24" fmla="*/ 136525 w 21600"/>
              <a:gd name="T25" fmla="*/ 190500 h 21600"/>
              <a:gd name="T26" fmla="*/ 136525 w 21600"/>
              <a:gd name="T27" fmla="*/ 243417 h 21600"/>
              <a:gd name="T28" fmla="*/ 126020 w 21600"/>
              <a:gd name="T29" fmla="*/ 275167 h 21600"/>
              <a:gd name="T30" fmla="*/ 105017 w 21600"/>
              <a:gd name="T31" fmla="*/ 317500 h 21600"/>
              <a:gd name="T32" fmla="*/ 63010 w 21600"/>
              <a:gd name="T33" fmla="*/ 381000 h 21600"/>
              <a:gd name="T34" fmla="*/ 73515 w 21600"/>
              <a:gd name="T35" fmla="*/ 349250 h 21600"/>
              <a:gd name="T36" fmla="*/ 73515 w 21600"/>
              <a:gd name="T37" fmla="*/ 211667 h 21600"/>
              <a:gd name="T38" fmla="*/ 52512 w 21600"/>
              <a:gd name="T39" fmla="*/ 169333 h 21600"/>
              <a:gd name="T40" fmla="*/ 73515 w 21600"/>
              <a:gd name="T41" fmla="*/ 169333 h 21600"/>
              <a:gd name="T42" fmla="*/ 105017 w 21600"/>
              <a:gd name="T43" fmla="*/ 190500 h 21600"/>
              <a:gd name="T44" fmla="*/ 94518 w 21600"/>
              <a:gd name="T45" fmla="*/ 179917 h 21600"/>
              <a:gd name="T46" fmla="*/ 84013 w 21600"/>
              <a:gd name="T47" fmla="*/ 148167 h 21600"/>
              <a:gd name="T48" fmla="*/ 63010 w 21600"/>
              <a:gd name="T49" fmla="*/ 127000 h 21600"/>
              <a:gd name="T50" fmla="*/ 42007 w 21600"/>
              <a:gd name="T51" fmla="*/ 116417 h 21600"/>
              <a:gd name="T52" fmla="*/ 31508 w 21600"/>
              <a:gd name="T53" fmla="*/ 84667 h 21600"/>
              <a:gd name="T54" fmla="*/ 31508 w 21600"/>
              <a:gd name="T55" fmla="*/ 63500 h 21600"/>
              <a:gd name="T56" fmla="*/ 73515 w 21600"/>
              <a:gd name="T57" fmla="*/ 84667 h 21600"/>
              <a:gd name="T58" fmla="*/ 21003 w 21600"/>
              <a:gd name="T59" fmla="*/ 31750 h 21600"/>
              <a:gd name="T60" fmla="*/ 0 w 21600"/>
              <a:gd name="T61" fmla="*/ 0 h 21600"/>
              <a:gd name="T62" fmla="*/ 0 w 21600"/>
              <a:gd name="T63" fmla="*/ 0 h 216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600" h="21600">
                <a:moveTo>
                  <a:pt x="0" y="0"/>
                </a:moveTo>
                <a:lnTo>
                  <a:pt x="6646" y="1200"/>
                </a:lnTo>
                <a:lnTo>
                  <a:pt x="13292" y="3000"/>
                </a:lnTo>
                <a:lnTo>
                  <a:pt x="16615" y="4800"/>
                </a:lnTo>
                <a:lnTo>
                  <a:pt x="18277" y="6000"/>
                </a:lnTo>
                <a:lnTo>
                  <a:pt x="19938" y="6600"/>
                </a:lnTo>
                <a:lnTo>
                  <a:pt x="19938" y="7800"/>
                </a:lnTo>
                <a:lnTo>
                  <a:pt x="18277" y="6600"/>
                </a:lnTo>
                <a:lnTo>
                  <a:pt x="16615" y="6600"/>
                </a:lnTo>
                <a:lnTo>
                  <a:pt x="11631" y="5400"/>
                </a:lnTo>
                <a:lnTo>
                  <a:pt x="19938" y="8400"/>
                </a:lnTo>
                <a:lnTo>
                  <a:pt x="19938" y="9600"/>
                </a:lnTo>
                <a:lnTo>
                  <a:pt x="21600" y="10800"/>
                </a:lnTo>
                <a:lnTo>
                  <a:pt x="21600" y="13800"/>
                </a:lnTo>
                <a:lnTo>
                  <a:pt x="19938" y="15600"/>
                </a:lnTo>
                <a:lnTo>
                  <a:pt x="16615" y="18000"/>
                </a:lnTo>
                <a:lnTo>
                  <a:pt x="9969" y="21600"/>
                </a:lnTo>
                <a:lnTo>
                  <a:pt x="11631" y="19800"/>
                </a:lnTo>
                <a:lnTo>
                  <a:pt x="11631" y="12000"/>
                </a:lnTo>
                <a:lnTo>
                  <a:pt x="8308" y="9600"/>
                </a:lnTo>
                <a:lnTo>
                  <a:pt x="11631" y="9600"/>
                </a:lnTo>
                <a:lnTo>
                  <a:pt x="16615" y="10800"/>
                </a:lnTo>
                <a:lnTo>
                  <a:pt x="14954" y="10200"/>
                </a:lnTo>
                <a:lnTo>
                  <a:pt x="13292" y="8400"/>
                </a:lnTo>
                <a:lnTo>
                  <a:pt x="9969" y="7200"/>
                </a:lnTo>
                <a:lnTo>
                  <a:pt x="6646" y="6600"/>
                </a:lnTo>
                <a:lnTo>
                  <a:pt x="4985" y="4800"/>
                </a:lnTo>
                <a:lnTo>
                  <a:pt x="4985" y="3600"/>
                </a:lnTo>
                <a:lnTo>
                  <a:pt x="11631" y="4800"/>
                </a:lnTo>
                <a:lnTo>
                  <a:pt x="3323" y="1800"/>
                </a:lnTo>
                <a:lnTo>
                  <a:pt x="0" y="0"/>
                </a:lnTo>
                <a:close/>
                <a:moveTo>
                  <a:pt x="0" y="0"/>
                </a:moveTo>
              </a:path>
            </a:pathLst>
          </a:custGeom>
          <a:solidFill>
            <a:srgbClr val="89807D"/>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1998" name="Freeform 14"/>
          <p:cNvSpPr>
            <a:spLocks/>
          </p:cNvSpPr>
          <p:nvPr/>
        </p:nvSpPr>
        <p:spPr bwMode="auto">
          <a:xfrm>
            <a:off x="2086928" y="4747737"/>
            <a:ext cx="894398" cy="1245870"/>
          </a:xfrm>
          <a:custGeom>
            <a:avLst/>
            <a:gdLst>
              <a:gd name="T0" fmla="*/ 317732 w 21600"/>
              <a:gd name="T1" fmla="*/ 93440 h 21600"/>
              <a:gd name="T2" fmla="*/ 444806 w 21600"/>
              <a:gd name="T3" fmla="*/ 21149 h 21600"/>
              <a:gd name="T4" fmla="*/ 561299 w 21600"/>
              <a:gd name="T5" fmla="*/ 0 h 21600"/>
              <a:gd name="T6" fmla="*/ 646046 w 21600"/>
              <a:gd name="T7" fmla="*/ 10575 h 21600"/>
              <a:gd name="T8" fmla="*/ 760790 w 21600"/>
              <a:gd name="T9" fmla="*/ 51142 h 21600"/>
              <a:gd name="T10" fmla="*/ 856073 w 21600"/>
              <a:gd name="T11" fmla="*/ 135802 h 21600"/>
              <a:gd name="T12" fmla="*/ 930238 w 21600"/>
              <a:gd name="T13" fmla="*/ 231037 h 21600"/>
              <a:gd name="T14" fmla="*/ 972611 w 21600"/>
              <a:gd name="T15" fmla="*/ 357995 h 21600"/>
              <a:gd name="T16" fmla="*/ 993775 w 21600"/>
              <a:gd name="T17" fmla="*/ 516677 h 21600"/>
              <a:gd name="T18" fmla="*/ 983193 w 21600"/>
              <a:gd name="T19" fmla="*/ 611912 h 21600"/>
              <a:gd name="T20" fmla="*/ 972611 w 21600"/>
              <a:gd name="T21" fmla="*/ 654210 h 21600"/>
              <a:gd name="T22" fmla="*/ 961983 w 21600"/>
              <a:gd name="T23" fmla="*/ 696572 h 21600"/>
              <a:gd name="T24" fmla="*/ 983193 w 21600"/>
              <a:gd name="T25" fmla="*/ 781232 h 21600"/>
              <a:gd name="T26" fmla="*/ 972611 w 21600"/>
              <a:gd name="T27" fmla="*/ 918765 h 21600"/>
              <a:gd name="T28" fmla="*/ 983193 w 21600"/>
              <a:gd name="T29" fmla="*/ 982212 h 21600"/>
              <a:gd name="T30" fmla="*/ 972611 w 21600"/>
              <a:gd name="T31" fmla="*/ 1172682 h 21600"/>
              <a:gd name="T32" fmla="*/ 930238 w 21600"/>
              <a:gd name="T33" fmla="*/ 1246767 h 21600"/>
              <a:gd name="T34" fmla="*/ 856073 w 21600"/>
              <a:gd name="T35" fmla="*/ 1299640 h 21600"/>
              <a:gd name="T36" fmla="*/ 834909 w 21600"/>
              <a:gd name="T37" fmla="*/ 1310214 h 21600"/>
              <a:gd name="T38" fmla="*/ 771372 w 21600"/>
              <a:gd name="T39" fmla="*/ 1363151 h 21600"/>
              <a:gd name="T40" fmla="*/ 667209 w 21600"/>
              <a:gd name="T41" fmla="*/ 1384300 h 21600"/>
              <a:gd name="T42" fmla="*/ 614254 w 21600"/>
              <a:gd name="T43" fmla="*/ 1373725 h 21600"/>
              <a:gd name="T44" fmla="*/ 561299 w 21600"/>
              <a:gd name="T45" fmla="*/ 1342002 h 21600"/>
              <a:gd name="T46" fmla="*/ 518971 w 21600"/>
              <a:gd name="T47" fmla="*/ 1310214 h 21600"/>
              <a:gd name="T48" fmla="*/ 487180 w 21600"/>
              <a:gd name="T49" fmla="*/ 1299640 h 21600"/>
              <a:gd name="T50" fmla="*/ 391851 w 21600"/>
              <a:gd name="T51" fmla="*/ 1289065 h 21600"/>
              <a:gd name="T52" fmla="*/ 307150 w 21600"/>
              <a:gd name="T53" fmla="*/ 1267916 h 21600"/>
              <a:gd name="T54" fmla="*/ 222403 w 21600"/>
              <a:gd name="T55" fmla="*/ 1204405 h 21600"/>
              <a:gd name="T56" fmla="*/ 169448 w 21600"/>
              <a:gd name="T57" fmla="*/ 1162107 h 21600"/>
              <a:gd name="T58" fmla="*/ 137702 w 21600"/>
              <a:gd name="T59" fmla="*/ 1109234 h 21600"/>
              <a:gd name="T60" fmla="*/ 116493 w 21600"/>
              <a:gd name="T61" fmla="*/ 1045723 h 21600"/>
              <a:gd name="T62" fmla="*/ 127074 w 21600"/>
              <a:gd name="T63" fmla="*/ 939914 h 21600"/>
              <a:gd name="T64" fmla="*/ 201239 w 21600"/>
              <a:gd name="T65" fmla="*/ 770594 h 21600"/>
              <a:gd name="T66" fmla="*/ 190658 w 21600"/>
              <a:gd name="T67" fmla="*/ 738870 h 21600"/>
              <a:gd name="T68" fmla="*/ 180030 w 21600"/>
              <a:gd name="T69" fmla="*/ 760019 h 21600"/>
              <a:gd name="T70" fmla="*/ 169448 w 21600"/>
              <a:gd name="T71" fmla="*/ 812956 h 21600"/>
              <a:gd name="T72" fmla="*/ 105911 w 21600"/>
              <a:gd name="T73" fmla="*/ 876403 h 21600"/>
              <a:gd name="T74" fmla="*/ 52955 w 21600"/>
              <a:gd name="T75" fmla="*/ 834105 h 21600"/>
              <a:gd name="T76" fmla="*/ 10582 w 21600"/>
              <a:gd name="T77" fmla="*/ 802381 h 21600"/>
              <a:gd name="T78" fmla="*/ 0 w 21600"/>
              <a:gd name="T79" fmla="*/ 728296 h 21600"/>
              <a:gd name="T80" fmla="*/ 31792 w 21600"/>
              <a:gd name="T81" fmla="*/ 654210 h 21600"/>
              <a:gd name="T82" fmla="*/ 42373 w 21600"/>
              <a:gd name="T83" fmla="*/ 537826 h 21600"/>
              <a:gd name="T84" fmla="*/ 95329 w 21600"/>
              <a:gd name="T85" fmla="*/ 495528 h 21600"/>
              <a:gd name="T86" fmla="*/ 158866 w 21600"/>
              <a:gd name="T87" fmla="*/ 495528 h 21600"/>
              <a:gd name="T88" fmla="*/ 211821 w 21600"/>
              <a:gd name="T89" fmla="*/ 527252 h 21600"/>
              <a:gd name="T90" fmla="*/ 243567 w 21600"/>
              <a:gd name="T91" fmla="*/ 601337 h 21600"/>
              <a:gd name="T92" fmla="*/ 254195 w 21600"/>
              <a:gd name="T93" fmla="*/ 675423 h 21600"/>
              <a:gd name="T94" fmla="*/ 296522 w 21600"/>
              <a:gd name="T95" fmla="*/ 664849 h 21600"/>
              <a:gd name="T96" fmla="*/ 381269 w 21600"/>
              <a:gd name="T97" fmla="*/ 580188 h 21600"/>
              <a:gd name="T98" fmla="*/ 391851 w 21600"/>
              <a:gd name="T99" fmla="*/ 453230 h 21600"/>
              <a:gd name="T100" fmla="*/ 423643 w 21600"/>
              <a:gd name="T101" fmla="*/ 389719 h 21600"/>
              <a:gd name="T102" fmla="*/ 466016 w 21600"/>
              <a:gd name="T103" fmla="*/ 357995 h 21600"/>
              <a:gd name="T104" fmla="*/ 476598 w 21600"/>
              <a:gd name="T105" fmla="*/ 336846 h 21600"/>
              <a:gd name="T106" fmla="*/ 466016 w 21600"/>
              <a:gd name="T107" fmla="*/ 241612 h 21600"/>
              <a:gd name="T108" fmla="*/ 413061 w 21600"/>
              <a:gd name="T109" fmla="*/ 167526 h 21600"/>
              <a:gd name="T110" fmla="*/ 381269 w 21600"/>
              <a:gd name="T111" fmla="*/ 146377 h 21600"/>
              <a:gd name="T112" fmla="*/ 264777 w 21600"/>
              <a:gd name="T113" fmla="*/ 135802 h 21600"/>
              <a:gd name="T114" fmla="*/ 275358 w 21600"/>
              <a:gd name="T115" fmla="*/ 114653 h 216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1600" h="21600">
                <a:moveTo>
                  <a:pt x="5985" y="1789"/>
                </a:moveTo>
                <a:lnTo>
                  <a:pt x="6906" y="1458"/>
                </a:lnTo>
                <a:lnTo>
                  <a:pt x="8287" y="798"/>
                </a:lnTo>
                <a:lnTo>
                  <a:pt x="9668" y="330"/>
                </a:lnTo>
                <a:lnTo>
                  <a:pt x="10819" y="165"/>
                </a:lnTo>
                <a:lnTo>
                  <a:pt x="12200" y="0"/>
                </a:lnTo>
                <a:lnTo>
                  <a:pt x="13351" y="0"/>
                </a:lnTo>
                <a:lnTo>
                  <a:pt x="14042" y="165"/>
                </a:lnTo>
                <a:lnTo>
                  <a:pt x="15193" y="330"/>
                </a:lnTo>
                <a:lnTo>
                  <a:pt x="16536" y="798"/>
                </a:lnTo>
                <a:lnTo>
                  <a:pt x="17687" y="1458"/>
                </a:lnTo>
                <a:lnTo>
                  <a:pt x="18607" y="2119"/>
                </a:lnTo>
                <a:lnTo>
                  <a:pt x="19528" y="2944"/>
                </a:lnTo>
                <a:lnTo>
                  <a:pt x="20219" y="3605"/>
                </a:lnTo>
                <a:lnTo>
                  <a:pt x="20909" y="4925"/>
                </a:lnTo>
                <a:lnTo>
                  <a:pt x="21140" y="5586"/>
                </a:lnTo>
                <a:lnTo>
                  <a:pt x="21370" y="6906"/>
                </a:lnTo>
                <a:lnTo>
                  <a:pt x="21600" y="8062"/>
                </a:lnTo>
                <a:lnTo>
                  <a:pt x="21600" y="9218"/>
                </a:lnTo>
                <a:lnTo>
                  <a:pt x="21370" y="9548"/>
                </a:lnTo>
                <a:lnTo>
                  <a:pt x="21370" y="9713"/>
                </a:lnTo>
                <a:lnTo>
                  <a:pt x="21140" y="10208"/>
                </a:lnTo>
                <a:lnTo>
                  <a:pt x="20909" y="10539"/>
                </a:lnTo>
                <a:lnTo>
                  <a:pt x="20909" y="10869"/>
                </a:lnTo>
                <a:lnTo>
                  <a:pt x="21140" y="11694"/>
                </a:lnTo>
                <a:lnTo>
                  <a:pt x="21370" y="12190"/>
                </a:lnTo>
                <a:lnTo>
                  <a:pt x="21370" y="13675"/>
                </a:lnTo>
                <a:lnTo>
                  <a:pt x="21140" y="14336"/>
                </a:lnTo>
                <a:lnTo>
                  <a:pt x="21140" y="14831"/>
                </a:lnTo>
                <a:lnTo>
                  <a:pt x="21370" y="15326"/>
                </a:lnTo>
                <a:lnTo>
                  <a:pt x="21370" y="17473"/>
                </a:lnTo>
                <a:lnTo>
                  <a:pt x="21140" y="18298"/>
                </a:lnTo>
                <a:lnTo>
                  <a:pt x="20909" y="18793"/>
                </a:lnTo>
                <a:lnTo>
                  <a:pt x="20219" y="19454"/>
                </a:lnTo>
                <a:lnTo>
                  <a:pt x="19528" y="19949"/>
                </a:lnTo>
                <a:lnTo>
                  <a:pt x="18607" y="20279"/>
                </a:lnTo>
                <a:lnTo>
                  <a:pt x="18377" y="20444"/>
                </a:lnTo>
                <a:lnTo>
                  <a:pt x="18147" y="20444"/>
                </a:lnTo>
                <a:lnTo>
                  <a:pt x="17456" y="20940"/>
                </a:lnTo>
                <a:lnTo>
                  <a:pt x="16766" y="21270"/>
                </a:lnTo>
                <a:lnTo>
                  <a:pt x="16306" y="21600"/>
                </a:lnTo>
                <a:lnTo>
                  <a:pt x="14502" y="21600"/>
                </a:lnTo>
                <a:lnTo>
                  <a:pt x="13812" y="21435"/>
                </a:lnTo>
                <a:lnTo>
                  <a:pt x="13351" y="21435"/>
                </a:lnTo>
                <a:lnTo>
                  <a:pt x="13121" y="21270"/>
                </a:lnTo>
                <a:lnTo>
                  <a:pt x="12200" y="20940"/>
                </a:lnTo>
                <a:lnTo>
                  <a:pt x="11510" y="20609"/>
                </a:lnTo>
                <a:lnTo>
                  <a:pt x="11280" y="20444"/>
                </a:lnTo>
                <a:lnTo>
                  <a:pt x="11049" y="20444"/>
                </a:lnTo>
                <a:lnTo>
                  <a:pt x="10589" y="20279"/>
                </a:lnTo>
                <a:lnTo>
                  <a:pt x="9208" y="20279"/>
                </a:lnTo>
                <a:lnTo>
                  <a:pt x="8517" y="20114"/>
                </a:lnTo>
                <a:lnTo>
                  <a:pt x="7827" y="20114"/>
                </a:lnTo>
                <a:lnTo>
                  <a:pt x="6676" y="19784"/>
                </a:lnTo>
                <a:lnTo>
                  <a:pt x="5294" y="19289"/>
                </a:lnTo>
                <a:lnTo>
                  <a:pt x="4834" y="18793"/>
                </a:lnTo>
                <a:lnTo>
                  <a:pt x="4144" y="18463"/>
                </a:lnTo>
                <a:lnTo>
                  <a:pt x="3683" y="18133"/>
                </a:lnTo>
                <a:lnTo>
                  <a:pt x="3453" y="17638"/>
                </a:lnTo>
                <a:lnTo>
                  <a:pt x="2993" y="17308"/>
                </a:lnTo>
                <a:lnTo>
                  <a:pt x="2993" y="16977"/>
                </a:lnTo>
                <a:lnTo>
                  <a:pt x="2532" y="16317"/>
                </a:lnTo>
                <a:lnTo>
                  <a:pt x="2532" y="14996"/>
                </a:lnTo>
                <a:lnTo>
                  <a:pt x="2762" y="14666"/>
                </a:lnTo>
                <a:lnTo>
                  <a:pt x="2762" y="14336"/>
                </a:lnTo>
                <a:lnTo>
                  <a:pt x="4374" y="12024"/>
                </a:lnTo>
                <a:lnTo>
                  <a:pt x="4374" y="11529"/>
                </a:lnTo>
                <a:lnTo>
                  <a:pt x="4144" y="11529"/>
                </a:lnTo>
                <a:lnTo>
                  <a:pt x="4144" y="11694"/>
                </a:lnTo>
                <a:lnTo>
                  <a:pt x="3913" y="11859"/>
                </a:lnTo>
                <a:lnTo>
                  <a:pt x="3913" y="12190"/>
                </a:lnTo>
                <a:lnTo>
                  <a:pt x="3683" y="12685"/>
                </a:lnTo>
                <a:lnTo>
                  <a:pt x="3223" y="13345"/>
                </a:lnTo>
                <a:lnTo>
                  <a:pt x="2302" y="13675"/>
                </a:lnTo>
                <a:lnTo>
                  <a:pt x="1842" y="13510"/>
                </a:lnTo>
                <a:lnTo>
                  <a:pt x="1151" y="13015"/>
                </a:lnTo>
                <a:lnTo>
                  <a:pt x="460" y="12685"/>
                </a:lnTo>
                <a:lnTo>
                  <a:pt x="230" y="12520"/>
                </a:lnTo>
                <a:lnTo>
                  <a:pt x="0" y="12024"/>
                </a:lnTo>
                <a:lnTo>
                  <a:pt x="0" y="11364"/>
                </a:lnTo>
                <a:lnTo>
                  <a:pt x="230" y="10704"/>
                </a:lnTo>
                <a:lnTo>
                  <a:pt x="691" y="10208"/>
                </a:lnTo>
                <a:lnTo>
                  <a:pt x="691" y="8888"/>
                </a:lnTo>
                <a:lnTo>
                  <a:pt x="921" y="8392"/>
                </a:lnTo>
                <a:lnTo>
                  <a:pt x="1381" y="8062"/>
                </a:lnTo>
                <a:lnTo>
                  <a:pt x="2072" y="7732"/>
                </a:lnTo>
                <a:lnTo>
                  <a:pt x="2762" y="7567"/>
                </a:lnTo>
                <a:lnTo>
                  <a:pt x="3453" y="7732"/>
                </a:lnTo>
                <a:lnTo>
                  <a:pt x="3913" y="7897"/>
                </a:lnTo>
                <a:lnTo>
                  <a:pt x="4604" y="8227"/>
                </a:lnTo>
                <a:lnTo>
                  <a:pt x="5064" y="8723"/>
                </a:lnTo>
                <a:lnTo>
                  <a:pt x="5294" y="9383"/>
                </a:lnTo>
                <a:lnTo>
                  <a:pt x="5525" y="10208"/>
                </a:lnTo>
                <a:lnTo>
                  <a:pt x="5525" y="10539"/>
                </a:lnTo>
                <a:lnTo>
                  <a:pt x="6215" y="10539"/>
                </a:lnTo>
                <a:lnTo>
                  <a:pt x="6445" y="10374"/>
                </a:lnTo>
                <a:lnTo>
                  <a:pt x="8057" y="9548"/>
                </a:lnTo>
                <a:lnTo>
                  <a:pt x="8287" y="9053"/>
                </a:lnTo>
                <a:lnTo>
                  <a:pt x="8287" y="7402"/>
                </a:lnTo>
                <a:lnTo>
                  <a:pt x="8517" y="7072"/>
                </a:lnTo>
                <a:lnTo>
                  <a:pt x="8747" y="6576"/>
                </a:lnTo>
                <a:lnTo>
                  <a:pt x="9208" y="6081"/>
                </a:lnTo>
                <a:lnTo>
                  <a:pt x="9668" y="5916"/>
                </a:lnTo>
                <a:lnTo>
                  <a:pt x="10129" y="5586"/>
                </a:lnTo>
                <a:lnTo>
                  <a:pt x="10129" y="5421"/>
                </a:lnTo>
                <a:lnTo>
                  <a:pt x="10359" y="5256"/>
                </a:lnTo>
                <a:lnTo>
                  <a:pt x="10129" y="4925"/>
                </a:lnTo>
                <a:lnTo>
                  <a:pt x="10129" y="3770"/>
                </a:lnTo>
                <a:lnTo>
                  <a:pt x="9438" y="2944"/>
                </a:lnTo>
                <a:lnTo>
                  <a:pt x="8978" y="2614"/>
                </a:lnTo>
                <a:lnTo>
                  <a:pt x="8517" y="2449"/>
                </a:lnTo>
                <a:lnTo>
                  <a:pt x="8287" y="2284"/>
                </a:lnTo>
                <a:lnTo>
                  <a:pt x="7827" y="2119"/>
                </a:lnTo>
                <a:lnTo>
                  <a:pt x="5755" y="2119"/>
                </a:lnTo>
                <a:lnTo>
                  <a:pt x="5985" y="1789"/>
                </a:lnTo>
                <a:close/>
                <a:moveTo>
                  <a:pt x="5985" y="1789"/>
                </a:moveTo>
              </a:path>
            </a:pathLst>
          </a:custGeom>
          <a:solidFill>
            <a:srgbClr val="FFD9C3"/>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1999" name="Freeform 15"/>
          <p:cNvSpPr>
            <a:spLocks/>
          </p:cNvSpPr>
          <p:nvPr/>
        </p:nvSpPr>
        <p:spPr bwMode="auto">
          <a:xfrm>
            <a:off x="2106931" y="5577841"/>
            <a:ext cx="637223" cy="531495"/>
          </a:xfrm>
          <a:custGeom>
            <a:avLst/>
            <a:gdLst>
              <a:gd name="T0" fmla="*/ 95092 w 21600"/>
              <a:gd name="T1" fmla="*/ 31742 h 21600"/>
              <a:gd name="T2" fmla="*/ 95092 w 21600"/>
              <a:gd name="T3" fmla="*/ 10581 h 21600"/>
              <a:gd name="T4" fmla="*/ 84537 w 21600"/>
              <a:gd name="T5" fmla="*/ 0 h 21600"/>
              <a:gd name="T6" fmla="*/ 73982 w 21600"/>
              <a:gd name="T7" fmla="*/ 0 h 21600"/>
              <a:gd name="T8" fmla="*/ 52840 w 21600"/>
              <a:gd name="T9" fmla="*/ 21161 h 21600"/>
              <a:gd name="T10" fmla="*/ 31697 w 21600"/>
              <a:gd name="T11" fmla="*/ 84618 h 21600"/>
              <a:gd name="T12" fmla="*/ 10555 w 21600"/>
              <a:gd name="T13" fmla="*/ 137494 h 21600"/>
              <a:gd name="T14" fmla="*/ 0 w 21600"/>
              <a:gd name="T15" fmla="*/ 190398 h 21600"/>
              <a:gd name="T16" fmla="*/ 0 w 21600"/>
              <a:gd name="T17" fmla="*/ 211532 h 21600"/>
              <a:gd name="T18" fmla="*/ 10555 w 21600"/>
              <a:gd name="T19" fmla="*/ 264435 h 21600"/>
              <a:gd name="T20" fmla="*/ 31697 w 21600"/>
              <a:gd name="T21" fmla="*/ 306731 h 21600"/>
              <a:gd name="T22" fmla="*/ 63394 w 21600"/>
              <a:gd name="T23" fmla="*/ 349053 h 21600"/>
              <a:gd name="T24" fmla="*/ 84537 w 21600"/>
              <a:gd name="T25" fmla="*/ 380768 h 21600"/>
              <a:gd name="T26" fmla="*/ 137377 w 21600"/>
              <a:gd name="T27" fmla="*/ 423091 h 21600"/>
              <a:gd name="T28" fmla="*/ 221913 w 21600"/>
              <a:gd name="T29" fmla="*/ 475967 h 21600"/>
              <a:gd name="T30" fmla="*/ 285308 w 21600"/>
              <a:gd name="T31" fmla="*/ 518262 h 21600"/>
              <a:gd name="T32" fmla="*/ 338147 w 21600"/>
              <a:gd name="T33" fmla="*/ 539424 h 21600"/>
              <a:gd name="T34" fmla="*/ 412130 w 21600"/>
              <a:gd name="T35" fmla="*/ 569389 h 21600"/>
              <a:gd name="T36" fmla="*/ 486112 w 21600"/>
              <a:gd name="T37" fmla="*/ 590550 h 21600"/>
              <a:gd name="T38" fmla="*/ 560094 w 21600"/>
              <a:gd name="T39" fmla="*/ 590550 h 21600"/>
              <a:gd name="T40" fmla="*/ 591791 w 21600"/>
              <a:gd name="T41" fmla="*/ 579969 h 21600"/>
              <a:gd name="T42" fmla="*/ 612933 w 21600"/>
              <a:gd name="T43" fmla="*/ 579969 h 21600"/>
              <a:gd name="T44" fmla="*/ 623488 w 21600"/>
              <a:gd name="T45" fmla="*/ 569389 h 21600"/>
              <a:gd name="T46" fmla="*/ 644631 w 21600"/>
              <a:gd name="T47" fmla="*/ 558808 h 21600"/>
              <a:gd name="T48" fmla="*/ 676328 w 21600"/>
              <a:gd name="T49" fmla="*/ 528843 h 21600"/>
              <a:gd name="T50" fmla="*/ 708025 w 21600"/>
              <a:gd name="T51" fmla="*/ 486548 h 21600"/>
              <a:gd name="T52" fmla="*/ 708025 w 21600"/>
              <a:gd name="T53" fmla="*/ 475967 h 21600"/>
              <a:gd name="T54" fmla="*/ 623488 w 21600"/>
              <a:gd name="T55" fmla="*/ 475967 h 21600"/>
              <a:gd name="T56" fmla="*/ 560094 w 21600"/>
              <a:gd name="T57" fmla="*/ 454806 h 21600"/>
              <a:gd name="T58" fmla="*/ 517809 w 21600"/>
              <a:gd name="T59" fmla="*/ 444225 h 21600"/>
              <a:gd name="T60" fmla="*/ 464969 w 21600"/>
              <a:gd name="T61" fmla="*/ 391349 h 21600"/>
              <a:gd name="T62" fmla="*/ 433272 w 21600"/>
              <a:gd name="T63" fmla="*/ 391349 h 21600"/>
              <a:gd name="T64" fmla="*/ 412130 w 21600"/>
              <a:gd name="T65" fmla="*/ 380768 h 21600"/>
              <a:gd name="T66" fmla="*/ 359290 w 21600"/>
              <a:gd name="T67" fmla="*/ 380768 h 21600"/>
              <a:gd name="T68" fmla="*/ 306450 w 21600"/>
              <a:gd name="T69" fmla="*/ 370187 h 21600"/>
              <a:gd name="T70" fmla="*/ 264198 w 21600"/>
              <a:gd name="T71" fmla="*/ 349053 h 21600"/>
              <a:gd name="T72" fmla="*/ 232501 w 21600"/>
              <a:gd name="T73" fmla="*/ 338473 h 21600"/>
              <a:gd name="T74" fmla="*/ 190216 w 21600"/>
              <a:gd name="T75" fmla="*/ 306731 h 21600"/>
              <a:gd name="T76" fmla="*/ 158519 w 21600"/>
              <a:gd name="T77" fmla="*/ 275016 h 21600"/>
              <a:gd name="T78" fmla="*/ 126822 w 21600"/>
              <a:gd name="T79" fmla="*/ 232693 h 21600"/>
              <a:gd name="T80" fmla="*/ 105679 w 21600"/>
              <a:gd name="T81" fmla="*/ 190398 h 21600"/>
              <a:gd name="T82" fmla="*/ 84537 w 21600"/>
              <a:gd name="T83" fmla="*/ 137494 h 21600"/>
              <a:gd name="T84" fmla="*/ 84537 w 21600"/>
              <a:gd name="T85" fmla="*/ 42295 h 21600"/>
              <a:gd name="T86" fmla="*/ 95092 w 21600"/>
              <a:gd name="T87" fmla="*/ 31742 h 21600"/>
              <a:gd name="T88" fmla="*/ 95092 w 21600"/>
              <a:gd name="T89" fmla="*/ 31742 h 216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600" h="21600">
                <a:moveTo>
                  <a:pt x="2901" y="1161"/>
                </a:moveTo>
                <a:lnTo>
                  <a:pt x="2901" y="387"/>
                </a:lnTo>
                <a:lnTo>
                  <a:pt x="2579" y="0"/>
                </a:lnTo>
                <a:lnTo>
                  <a:pt x="2257" y="0"/>
                </a:lnTo>
                <a:lnTo>
                  <a:pt x="1612" y="774"/>
                </a:lnTo>
                <a:lnTo>
                  <a:pt x="967" y="3095"/>
                </a:lnTo>
                <a:lnTo>
                  <a:pt x="322" y="5029"/>
                </a:lnTo>
                <a:lnTo>
                  <a:pt x="0" y="6964"/>
                </a:lnTo>
                <a:lnTo>
                  <a:pt x="0" y="7737"/>
                </a:lnTo>
                <a:lnTo>
                  <a:pt x="322" y="9672"/>
                </a:lnTo>
                <a:lnTo>
                  <a:pt x="967" y="11219"/>
                </a:lnTo>
                <a:lnTo>
                  <a:pt x="1934" y="12767"/>
                </a:lnTo>
                <a:lnTo>
                  <a:pt x="2579" y="13927"/>
                </a:lnTo>
                <a:lnTo>
                  <a:pt x="4191" y="15475"/>
                </a:lnTo>
                <a:lnTo>
                  <a:pt x="6770" y="17409"/>
                </a:lnTo>
                <a:lnTo>
                  <a:pt x="8704" y="18956"/>
                </a:lnTo>
                <a:lnTo>
                  <a:pt x="10316" y="19730"/>
                </a:lnTo>
                <a:lnTo>
                  <a:pt x="12573" y="20826"/>
                </a:lnTo>
                <a:lnTo>
                  <a:pt x="14830" y="21600"/>
                </a:lnTo>
                <a:lnTo>
                  <a:pt x="17087" y="21600"/>
                </a:lnTo>
                <a:lnTo>
                  <a:pt x="18054" y="21213"/>
                </a:lnTo>
                <a:lnTo>
                  <a:pt x="18699" y="21213"/>
                </a:lnTo>
                <a:lnTo>
                  <a:pt x="19021" y="20826"/>
                </a:lnTo>
                <a:lnTo>
                  <a:pt x="19666" y="20439"/>
                </a:lnTo>
                <a:lnTo>
                  <a:pt x="20633" y="19343"/>
                </a:lnTo>
                <a:lnTo>
                  <a:pt x="21600" y="17796"/>
                </a:lnTo>
                <a:lnTo>
                  <a:pt x="21600" y="17409"/>
                </a:lnTo>
                <a:lnTo>
                  <a:pt x="19021" y="17409"/>
                </a:lnTo>
                <a:lnTo>
                  <a:pt x="17087" y="16635"/>
                </a:lnTo>
                <a:lnTo>
                  <a:pt x="15797" y="16248"/>
                </a:lnTo>
                <a:lnTo>
                  <a:pt x="14185" y="14314"/>
                </a:lnTo>
                <a:lnTo>
                  <a:pt x="13218" y="14314"/>
                </a:lnTo>
                <a:lnTo>
                  <a:pt x="12573" y="13927"/>
                </a:lnTo>
                <a:lnTo>
                  <a:pt x="10961" y="13927"/>
                </a:lnTo>
                <a:lnTo>
                  <a:pt x="9349" y="13540"/>
                </a:lnTo>
                <a:lnTo>
                  <a:pt x="8060" y="12767"/>
                </a:lnTo>
                <a:lnTo>
                  <a:pt x="7093" y="12380"/>
                </a:lnTo>
                <a:lnTo>
                  <a:pt x="5803" y="11219"/>
                </a:lnTo>
                <a:lnTo>
                  <a:pt x="4836" y="10059"/>
                </a:lnTo>
                <a:lnTo>
                  <a:pt x="3869" y="8511"/>
                </a:lnTo>
                <a:lnTo>
                  <a:pt x="3224" y="6964"/>
                </a:lnTo>
                <a:lnTo>
                  <a:pt x="2579" y="5029"/>
                </a:lnTo>
                <a:lnTo>
                  <a:pt x="2579" y="1547"/>
                </a:lnTo>
                <a:lnTo>
                  <a:pt x="2901" y="1161"/>
                </a:lnTo>
                <a:close/>
                <a:moveTo>
                  <a:pt x="2901" y="1161"/>
                </a:moveTo>
              </a:path>
            </a:pathLst>
          </a:custGeom>
          <a:solidFill>
            <a:srgbClr val="FFD9C3"/>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00" name="Freeform 16"/>
          <p:cNvSpPr>
            <a:spLocks/>
          </p:cNvSpPr>
          <p:nvPr/>
        </p:nvSpPr>
        <p:spPr bwMode="auto">
          <a:xfrm>
            <a:off x="2141221" y="5222082"/>
            <a:ext cx="104299" cy="228600"/>
          </a:xfrm>
          <a:custGeom>
            <a:avLst/>
            <a:gdLst>
              <a:gd name="T0" fmla="*/ 52675 w 21600"/>
              <a:gd name="T1" fmla="*/ 243417 h 21600"/>
              <a:gd name="T2" fmla="*/ 52675 w 21600"/>
              <a:gd name="T3" fmla="*/ 254000 h 21600"/>
              <a:gd name="T4" fmla="*/ 73744 w 21600"/>
              <a:gd name="T5" fmla="*/ 254000 h 21600"/>
              <a:gd name="T6" fmla="*/ 73744 w 21600"/>
              <a:gd name="T7" fmla="*/ 243417 h 21600"/>
              <a:gd name="T8" fmla="*/ 84282 w 21600"/>
              <a:gd name="T9" fmla="*/ 243417 h 21600"/>
              <a:gd name="T10" fmla="*/ 84282 w 21600"/>
              <a:gd name="T11" fmla="*/ 232833 h 21600"/>
              <a:gd name="T12" fmla="*/ 73744 w 21600"/>
              <a:gd name="T13" fmla="*/ 222250 h 21600"/>
              <a:gd name="T14" fmla="*/ 52675 w 21600"/>
              <a:gd name="T15" fmla="*/ 179917 h 21600"/>
              <a:gd name="T16" fmla="*/ 52675 w 21600"/>
              <a:gd name="T17" fmla="*/ 169333 h 21600"/>
              <a:gd name="T18" fmla="*/ 63213 w 21600"/>
              <a:gd name="T19" fmla="*/ 158750 h 21600"/>
              <a:gd name="T20" fmla="*/ 63213 w 21600"/>
              <a:gd name="T21" fmla="*/ 148167 h 21600"/>
              <a:gd name="T22" fmla="*/ 105351 w 21600"/>
              <a:gd name="T23" fmla="*/ 148167 h 21600"/>
              <a:gd name="T24" fmla="*/ 105351 w 21600"/>
              <a:gd name="T25" fmla="*/ 137583 h 21600"/>
              <a:gd name="T26" fmla="*/ 115888 w 21600"/>
              <a:gd name="T27" fmla="*/ 116417 h 21600"/>
              <a:gd name="T28" fmla="*/ 115888 w 21600"/>
              <a:gd name="T29" fmla="*/ 63500 h 21600"/>
              <a:gd name="T30" fmla="*/ 94819 w 21600"/>
              <a:gd name="T31" fmla="*/ 21167 h 21600"/>
              <a:gd name="T32" fmla="*/ 73744 w 21600"/>
              <a:gd name="T33" fmla="*/ 0 h 21600"/>
              <a:gd name="T34" fmla="*/ 31606 w 21600"/>
              <a:gd name="T35" fmla="*/ 0 h 21600"/>
              <a:gd name="T36" fmla="*/ 21069 w 21600"/>
              <a:gd name="T37" fmla="*/ 10583 h 21600"/>
              <a:gd name="T38" fmla="*/ 10537 w 21600"/>
              <a:gd name="T39" fmla="*/ 10583 h 21600"/>
              <a:gd name="T40" fmla="*/ 0 w 21600"/>
              <a:gd name="T41" fmla="*/ 21167 h 21600"/>
              <a:gd name="T42" fmla="*/ 0 w 21600"/>
              <a:gd name="T43" fmla="*/ 42333 h 21600"/>
              <a:gd name="T44" fmla="*/ 10537 w 21600"/>
              <a:gd name="T45" fmla="*/ 42333 h 21600"/>
              <a:gd name="T46" fmla="*/ 21069 w 21600"/>
              <a:gd name="T47" fmla="*/ 31750 h 21600"/>
              <a:gd name="T48" fmla="*/ 31606 w 21600"/>
              <a:gd name="T49" fmla="*/ 31750 h 21600"/>
              <a:gd name="T50" fmla="*/ 31606 w 21600"/>
              <a:gd name="T51" fmla="*/ 21167 h 21600"/>
              <a:gd name="T52" fmla="*/ 73744 w 21600"/>
              <a:gd name="T53" fmla="*/ 21167 h 21600"/>
              <a:gd name="T54" fmla="*/ 84282 w 21600"/>
              <a:gd name="T55" fmla="*/ 31750 h 21600"/>
              <a:gd name="T56" fmla="*/ 84282 w 21600"/>
              <a:gd name="T57" fmla="*/ 42333 h 21600"/>
              <a:gd name="T58" fmla="*/ 94819 w 21600"/>
              <a:gd name="T59" fmla="*/ 63500 h 21600"/>
              <a:gd name="T60" fmla="*/ 94819 w 21600"/>
              <a:gd name="T61" fmla="*/ 127000 h 21600"/>
              <a:gd name="T62" fmla="*/ 84282 w 21600"/>
              <a:gd name="T63" fmla="*/ 137583 h 21600"/>
              <a:gd name="T64" fmla="*/ 63213 w 21600"/>
              <a:gd name="T65" fmla="*/ 137583 h 21600"/>
              <a:gd name="T66" fmla="*/ 42144 w 21600"/>
              <a:gd name="T67" fmla="*/ 158750 h 21600"/>
              <a:gd name="T68" fmla="*/ 42144 w 21600"/>
              <a:gd name="T69" fmla="*/ 179917 h 21600"/>
              <a:gd name="T70" fmla="*/ 52675 w 21600"/>
              <a:gd name="T71" fmla="*/ 190500 h 21600"/>
              <a:gd name="T72" fmla="*/ 52675 w 21600"/>
              <a:gd name="T73" fmla="*/ 243417 h 21600"/>
              <a:gd name="T74" fmla="*/ 52675 w 21600"/>
              <a:gd name="T75" fmla="*/ 243417 h 216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00" h="21600">
                <a:moveTo>
                  <a:pt x="9818" y="20700"/>
                </a:moveTo>
                <a:lnTo>
                  <a:pt x="9818" y="21600"/>
                </a:lnTo>
                <a:lnTo>
                  <a:pt x="13745" y="21600"/>
                </a:lnTo>
                <a:lnTo>
                  <a:pt x="13745" y="20700"/>
                </a:lnTo>
                <a:lnTo>
                  <a:pt x="15709" y="20700"/>
                </a:lnTo>
                <a:lnTo>
                  <a:pt x="15709" y="19800"/>
                </a:lnTo>
                <a:lnTo>
                  <a:pt x="13745" y="18900"/>
                </a:lnTo>
                <a:lnTo>
                  <a:pt x="9818" y="15300"/>
                </a:lnTo>
                <a:lnTo>
                  <a:pt x="9818" y="14400"/>
                </a:lnTo>
                <a:lnTo>
                  <a:pt x="11782" y="13500"/>
                </a:lnTo>
                <a:lnTo>
                  <a:pt x="11782" y="12600"/>
                </a:lnTo>
                <a:lnTo>
                  <a:pt x="19636" y="12600"/>
                </a:lnTo>
                <a:lnTo>
                  <a:pt x="19636" y="11700"/>
                </a:lnTo>
                <a:lnTo>
                  <a:pt x="21600" y="9900"/>
                </a:lnTo>
                <a:lnTo>
                  <a:pt x="21600" y="5400"/>
                </a:lnTo>
                <a:lnTo>
                  <a:pt x="17673" y="1800"/>
                </a:lnTo>
                <a:lnTo>
                  <a:pt x="13745" y="0"/>
                </a:lnTo>
                <a:lnTo>
                  <a:pt x="5891" y="0"/>
                </a:lnTo>
                <a:lnTo>
                  <a:pt x="3927" y="900"/>
                </a:lnTo>
                <a:lnTo>
                  <a:pt x="1964" y="900"/>
                </a:lnTo>
                <a:lnTo>
                  <a:pt x="0" y="1800"/>
                </a:lnTo>
                <a:lnTo>
                  <a:pt x="0" y="3600"/>
                </a:lnTo>
                <a:lnTo>
                  <a:pt x="1964" y="3600"/>
                </a:lnTo>
                <a:lnTo>
                  <a:pt x="3927" y="2700"/>
                </a:lnTo>
                <a:lnTo>
                  <a:pt x="5891" y="2700"/>
                </a:lnTo>
                <a:lnTo>
                  <a:pt x="5891" y="1800"/>
                </a:lnTo>
                <a:lnTo>
                  <a:pt x="13745" y="1800"/>
                </a:lnTo>
                <a:lnTo>
                  <a:pt x="15709" y="2700"/>
                </a:lnTo>
                <a:lnTo>
                  <a:pt x="15709" y="3600"/>
                </a:lnTo>
                <a:lnTo>
                  <a:pt x="17673" y="5400"/>
                </a:lnTo>
                <a:lnTo>
                  <a:pt x="17673" y="10800"/>
                </a:lnTo>
                <a:lnTo>
                  <a:pt x="15709" y="11700"/>
                </a:lnTo>
                <a:lnTo>
                  <a:pt x="11782" y="11700"/>
                </a:lnTo>
                <a:lnTo>
                  <a:pt x="7855" y="13500"/>
                </a:lnTo>
                <a:lnTo>
                  <a:pt x="7855" y="15300"/>
                </a:lnTo>
                <a:lnTo>
                  <a:pt x="9818" y="16200"/>
                </a:lnTo>
                <a:lnTo>
                  <a:pt x="9818" y="20700"/>
                </a:lnTo>
                <a:close/>
                <a:moveTo>
                  <a:pt x="9818" y="20700"/>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01" name="Freeform 17"/>
          <p:cNvSpPr>
            <a:spLocks/>
          </p:cNvSpPr>
          <p:nvPr/>
        </p:nvSpPr>
        <p:spPr bwMode="auto">
          <a:xfrm>
            <a:off x="2221230" y="4960621"/>
            <a:ext cx="57150" cy="122873"/>
          </a:xfrm>
          <a:custGeom>
            <a:avLst/>
            <a:gdLst>
              <a:gd name="T0" fmla="*/ 63500 w 21600"/>
              <a:gd name="T1" fmla="*/ 0 h 21600"/>
              <a:gd name="T2" fmla="*/ 52917 w 21600"/>
              <a:gd name="T3" fmla="*/ 21003 h 21600"/>
              <a:gd name="T4" fmla="*/ 31750 w 21600"/>
              <a:gd name="T5" fmla="*/ 42007 h 21600"/>
              <a:gd name="T6" fmla="*/ 0 w 21600"/>
              <a:gd name="T7" fmla="*/ 63010 h 21600"/>
              <a:gd name="T8" fmla="*/ 0 w 21600"/>
              <a:gd name="T9" fmla="*/ 136525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0"/>
                </a:moveTo>
                <a:lnTo>
                  <a:pt x="18000" y="3323"/>
                </a:lnTo>
                <a:lnTo>
                  <a:pt x="10800" y="6646"/>
                </a:lnTo>
                <a:lnTo>
                  <a:pt x="0" y="9969"/>
                </a:lnTo>
                <a:lnTo>
                  <a:pt x="0" y="21600"/>
                </a:lnTo>
              </a:path>
            </a:pathLst>
          </a:custGeom>
          <a:noFill/>
          <a:ln w="31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620">
              <a:solidFill>
                <a:srgbClr val="000000"/>
              </a:solidFill>
              <a:latin typeface="Sagona Book" panose="020F0502020204030204"/>
            </a:endParaRPr>
          </a:p>
        </p:txBody>
      </p:sp>
      <p:sp>
        <p:nvSpPr>
          <p:cNvPr id="42002" name="Freeform 18"/>
          <p:cNvSpPr>
            <a:spLocks/>
          </p:cNvSpPr>
          <p:nvPr/>
        </p:nvSpPr>
        <p:spPr bwMode="auto">
          <a:xfrm>
            <a:off x="2306955" y="5050633"/>
            <a:ext cx="114300" cy="132873"/>
          </a:xfrm>
          <a:custGeom>
            <a:avLst/>
            <a:gdLst>
              <a:gd name="T0" fmla="*/ 127000 w 21600"/>
              <a:gd name="T1" fmla="*/ 0 h 21600"/>
              <a:gd name="T2" fmla="*/ 84667 w 21600"/>
              <a:gd name="T3" fmla="*/ 42179 h 21600"/>
              <a:gd name="T4" fmla="*/ 63500 w 21600"/>
              <a:gd name="T5" fmla="*/ 42179 h 21600"/>
              <a:gd name="T6" fmla="*/ 52917 w 21600"/>
              <a:gd name="T7" fmla="*/ 63272 h 21600"/>
              <a:gd name="T8" fmla="*/ 31750 w 21600"/>
              <a:gd name="T9" fmla="*/ 94911 h 21600"/>
              <a:gd name="T10" fmla="*/ 21167 w 21600"/>
              <a:gd name="T11" fmla="*/ 126544 h 21600"/>
              <a:gd name="T12" fmla="*/ 0 w 21600"/>
              <a:gd name="T13" fmla="*/ 147637 h 21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600" h="21600">
                <a:moveTo>
                  <a:pt x="21600" y="0"/>
                </a:moveTo>
                <a:lnTo>
                  <a:pt x="14400" y="6171"/>
                </a:lnTo>
                <a:lnTo>
                  <a:pt x="10800" y="6171"/>
                </a:lnTo>
                <a:lnTo>
                  <a:pt x="9000" y="9257"/>
                </a:lnTo>
                <a:lnTo>
                  <a:pt x="5400" y="13886"/>
                </a:lnTo>
                <a:lnTo>
                  <a:pt x="3600" y="18514"/>
                </a:lnTo>
                <a:lnTo>
                  <a:pt x="0" y="21600"/>
                </a:lnTo>
              </a:path>
            </a:pathLst>
          </a:custGeom>
          <a:noFill/>
          <a:ln w="31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620">
              <a:solidFill>
                <a:srgbClr val="000000"/>
              </a:solidFill>
              <a:latin typeface="Sagona Book" panose="020F0502020204030204"/>
            </a:endParaRPr>
          </a:p>
        </p:txBody>
      </p:sp>
      <p:sp>
        <p:nvSpPr>
          <p:cNvPr id="42003" name="Freeform 19"/>
          <p:cNvSpPr>
            <a:spLocks/>
          </p:cNvSpPr>
          <p:nvPr/>
        </p:nvSpPr>
        <p:spPr bwMode="auto">
          <a:xfrm>
            <a:off x="2106931" y="4879182"/>
            <a:ext cx="275749" cy="275748"/>
          </a:xfrm>
          <a:custGeom>
            <a:avLst/>
            <a:gdLst>
              <a:gd name="T0" fmla="*/ 0 w 21600"/>
              <a:gd name="T1" fmla="*/ 306387 h 21600"/>
              <a:gd name="T2" fmla="*/ 0 w 21600"/>
              <a:gd name="T3" fmla="*/ 253564 h 21600"/>
              <a:gd name="T4" fmla="*/ 21135 w 21600"/>
              <a:gd name="T5" fmla="*/ 211308 h 21600"/>
              <a:gd name="T6" fmla="*/ 52824 w 21600"/>
              <a:gd name="T7" fmla="*/ 179605 h 21600"/>
              <a:gd name="T8" fmla="*/ 52824 w 21600"/>
              <a:gd name="T9" fmla="*/ 158470 h 21600"/>
              <a:gd name="T10" fmla="*/ 63391 w 21600"/>
              <a:gd name="T11" fmla="*/ 137349 h 21600"/>
              <a:gd name="T12" fmla="*/ 63391 w 21600"/>
              <a:gd name="T13" fmla="*/ 126782 h 21600"/>
              <a:gd name="T14" fmla="*/ 84526 w 21600"/>
              <a:gd name="T15" fmla="*/ 105647 h 21600"/>
              <a:gd name="T16" fmla="*/ 200741 w 21600"/>
              <a:gd name="T17" fmla="*/ 21135 h 21600"/>
              <a:gd name="T18" fmla="*/ 232429 w 21600"/>
              <a:gd name="T19" fmla="*/ 10568 h 21600"/>
              <a:gd name="T20" fmla="*/ 253564 w 21600"/>
              <a:gd name="T21" fmla="*/ 0 h 21600"/>
              <a:gd name="T22" fmla="*/ 306388 w 21600"/>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21600">
                <a:moveTo>
                  <a:pt x="0" y="21600"/>
                </a:moveTo>
                <a:lnTo>
                  <a:pt x="0" y="17876"/>
                </a:lnTo>
                <a:lnTo>
                  <a:pt x="1490" y="14897"/>
                </a:lnTo>
                <a:lnTo>
                  <a:pt x="3724" y="12662"/>
                </a:lnTo>
                <a:lnTo>
                  <a:pt x="3724" y="11172"/>
                </a:lnTo>
                <a:lnTo>
                  <a:pt x="4469" y="9683"/>
                </a:lnTo>
                <a:lnTo>
                  <a:pt x="4469" y="8938"/>
                </a:lnTo>
                <a:lnTo>
                  <a:pt x="5959" y="7448"/>
                </a:lnTo>
                <a:lnTo>
                  <a:pt x="14152" y="1490"/>
                </a:lnTo>
                <a:lnTo>
                  <a:pt x="16386" y="745"/>
                </a:lnTo>
                <a:lnTo>
                  <a:pt x="17876" y="0"/>
                </a:lnTo>
                <a:lnTo>
                  <a:pt x="21600" y="0"/>
                </a:lnTo>
              </a:path>
            </a:pathLst>
          </a:custGeom>
          <a:noFill/>
          <a:ln w="31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620">
              <a:solidFill>
                <a:srgbClr val="000000"/>
              </a:solidFill>
              <a:latin typeface="Sagona Book" panose="020F0502020204030204"/>
            </a:endParaRPr>
          </a:p>
        </p:txBody>
      </p:sp>
      <p:sp>
        <p:nvSpPr>
          <p:cNvPr id="42004" name="Freeform 20"/>
          <p:cNvSpPr>
            <a:spLocks/>
          </p:cNvSpPr>
          <p:nvPr/>
        </p:nvSpPr>
        <p:spPr bwMode="auto">
          <a:xfrm>
            <a:off x="2315529" y="5174934"/>
            <a:ext cx="85725" cy="104299"/>
          </a:xfrm>
          <a:custGeom>
            <a:avLst/>
            <a:gdLst>
              <a:gd name="T0" fmla="*/ 95250 w 21600"/>
              <a:gd name="T1" fmla="*/ 0 h 21600"/>
              <a:gd name="T2" fmla="*/ 52917 w 21600"/>
              <a:gd name="T3" fmla="*/ 42144 h 21600"/>
              <a:gd name="T4" fmla="*/ 31750 w 21600"/>
              <a:gd name="T5" fmla="*/ 84282 h 21600"/>
              <a:gd name="T6" fmla="*/ 0 w 21600"/>
              <a:gd name="T7" fmla="*/ 1158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lnTo>
                  <a:pt x="12000" y="7855"/>
                </a:lnTo>
                <a:lnTo>
                  <a:pt x="7200" y="15709"/>
                </a:lnTo>
                <a:lnTo>
                  <a:pt x="0" y="21600"/>
                </a:lnTo>
              </a:path>
            </a:pathLst>
          </a:custGeom>
          <a:noFill/>
          <a:ln w="31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620">
              <a:solidFill>
                <a:srgbClr val="000000"/>
              </a:solidFill>
              <a:latin typeface="Sagona Book" panose="020F0502020204030204"/>
            </a:endParaRPr>
          </a:p>
        </p:txBody>
      </p:sp>
      <p:sp>
        <p:nvSpPr>
          <p:cNvPr id="42005" name="Freeform 21"/>
          <p:cNvSpPr>
            <a:spLocks/>
          </p:cNvSpPr>
          <p:nvPr/>
        </p:nvSpPr>
        <p:spPr bwMode="auto">
          <a:xfrm>
            <a:off x="2315528" y="5260658"/>
            <a:ext cx="57150" cy="34290"/>
          </a:xfrm>
          <a:custGeom>
            <a:avLst/>
            <a:gdLst>
              <a:gd name="T0" fmla="*/ 63500 w 21600"/>
              <a:gd name="T1" fmla="*/ 0 h 21600"/>
              <a:gd name="T2" fmla="*/ 21167 w 21600"/>
              <a:gd name="T3" fmla="*/ 38100 h 21600"/>
              <a:gd name="T4" fmla="*/ 0 w 21600"/>
              <a:gd name="T5" fmla="*/ 38100 h 21600"/>
              <a:gd name="T6" fmla="*/ 0 60000 65536"/>
              <a:gd name="T7" fmla="*/ 0 60000 65536"/>
              <a:gd name="T8" fmla="*/ 0 60000 65536"/>
            </a:gdLst>
            <a:ahLst/>
            <a:cxnLst>
              <a:cxn ang="T6">
                <a:pos x="T0" y="T1"/>
              </a:cxn>
              <a:cxn ang="T7">
                <a:pos x="T2" y="T3"/>
              </a:cxn>
              <a:cxn ang="T8">
                <a:pos x="T4" y="T5"/>
              </a:cxn>
            </a:cxnLst>
            <a:rect l="0" t="0" r="r" b="b"/>
            <a:pathLst>
              <a:path w="21600" h="21600">
                <a:moveTo>
                  <a:pt x="21600" y="0"/>
                </a:moveTo>
                <a:lnTo>
                  <a:pt x="7200" y="21600"/>
                </a:lnTo>
                <a:lnTo>
                  <a:pt x="0" y="21600"/>
                </a:lnTo>
              </a:path>
            </a:pathLst>
          </a:custGeom>
          <a:noFill/>
          <a:ln w="31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620">
              <a:solidFill>
                <a:srgbClr val="000000"/>
              </a:solidFill>
              <a:latin typeface="Sagona Book" panose="020F0502020204030204"/>
            </a:endParaRPr>
          </a:p>
        </p:txBody>
      </p:sp>
      <p:sp>
        <p:nvSpPr>
          <p:cNvPr id="42006" name="Freeform 22"/>
          <p:cNvSpPr>
            <a:spLocks/>
          </p:cNvSpPr>
          <p:nvPr/>
        </p:nvSpPr>
        <p:spPr bwMode="auto">
          <a:xfrm>
            <a:off x="3018473" y="5126356"/>
            <a:ext cx="10002" cy="95727"/>
          </a:xfrm>
          <a:custGeom>
            <a:avLst/>
            <a:gdLst>
              <a:gd name="T0" fmla="*/ 0 w 34560"/>
              <a:gd name="T1" fmla="*/ 0 h 21600"/>
              <a:gd name="T2" fmla="*/ 6946 w 34560"/>
              <a:gd name="T3" fmla="*/ 21273 h 21600"/>
              <a:gd name="T4" fmla="*/ 6946 w 34560"/>
              <a:gd name="T5" fmla="*/ 106363 h 21600"/>
              <a:gd name="T6" fmla="*/ 0 60000 65536"/>
              <a:gd name="T7" fmla="*/ 0 60000 65536"/>
              <a:gd name="T8" fmla="*/ 0 60000 65536"/>
            </a:gdLst>
            <a:ahLst/>
            <a:cxnLst>
              <a:cxn ang="T6">
                <a:pos x="T0" y="T1"/>
              </a:cxn>
              <a:cxn ang="T7">
                <a:pos x="T2" y="T3"/>
              </a:cxn>
              <a:cxn ang="T8">
                <a:pos x="T4" y="T5"/>
              </a:cxn>
            </a:cxnLst>
            <a:rect l="0" t="0" r="r" b="b"/>
            <a:pathLst>
              <a:path w="34560" h="21600">
                <a:moveTo>
                  <a:pt x="0" y="0"/>
                </a:moveTo>
                <a:lnTo>
                  <a:pt x="21600" y="4320"/>
                </a:lnTo>
                <a:lnTo>
                  <a:pt x="21600" y="21600"/>
                </a:lnTo>
              </a:path>
            </a:pathLst>
          </a:custGeom>
          <a:noFill/>
          <a:ln w="31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620">
              <a:solidFill>
                <a:srgbClr val="000000"/>
              </a:solidFill>
              <a:latin typeface="Sagona Book" panose="020F0502020204030204"/>
            </a:endParaRPr>
          </a:p>
        </p:txBody>
      </p:sp>
      <p:sp>
        <p:nvSpPr>
          <p:cNvPr id="42007" name="Freeform 23"/>
          <p:cNvSpPr>
            <a:spLocks/>
          </p:cNvSpPr>
          <p:nvPr/>
        </p:nvSpPr>
        <p:spPr bwMode="auto">
          <a:xfrm>
            <a:off x="2789874" y="5349240"/>
            <a:ext cx="85725" cy="57150"/>
          </a:xfrm>
          <a:custGeom>
            <a:avLst/>
            <a:gdLst>
              <a:gd name="T0" fmla="*/ 10583 w 21600"/>
              <a:gd name="T1" fmla="*/ 52917 h 21600"/>
              <a:gd name="T2" fmla="*/ 21167 w 21600"/>
              <a:gd name="T3" fmla="*/ 63500 h 21600"/>
              <a:gd name="T4" fmla="*/ 74083 w 21600"/>
              <a:gd name="T5" fmla="*/ 63500 h 21600"/>
              <a:gd name="T6" fmla="*/ 84667 w 21600"/>
              <a:gd name="T7" fmla="*/ 52917 h 21600"/>
              <a:gd name="T8" fmla="*/ 95250 w 21600"/>
              <a:gd name="T9" fmla="*/ 31750 h 21600"/>
              <a:gd name="T10" fmla="*/ 84667 w 21600"/>
              <a:gd name="T11" fmla="*/ 21167 h 21600"/>
              <a:gd name="T12" fmla="*/ 63500 w 21600"/>
              <a:gd name="T13" fmla="*/ 10583 h 21600"/>
              <a:gd name="T14" fmla="*/ 31750 w 21600"/>
              <a:gd name="T15" fmla="*/ 0 h 21600"/>
              <a:gd name="T16" fmla="*/ 10583 w 21600"/>
              <a:gd name="T17" fmla="*/ 10583 h 21600"/>
              <a:gd name="T18" fmla="*/ 0 w 21600"/>
              <a:gd name="T19" fmla="*/ 21167 h 21600"/>
              <a:gd name="T20" fmla="*/ 0 w 21600"/>
              <a:gd name="T21" fmla="*/ 42333 h 21600"/>
              <a:gd name="T22" fmla="*/ 10583 w 21600"/>
              <a:gd name="T23" fmla="*/ 52917 h 21600"/>
              <a:gd name="T24" fmla="*/ 10583 w 21600"/>
              <a:gd name="T25" fmla="*/ 52917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600">
                <a:moveTo>
                  <a:pt x="2400" y="18000"/>
                </a:moveTo>
                <a:lnTo>
                  <a:pt x="4800" y="21600"/>
                </a:lnTo>
                <a:lnTo>
                  <a:pt x="16800" y="21600"/>
                </a:lnTo>
                <a:lnTo>
                  <a:pt x="19200" y="18000"/>
                </a:lnTo>
                <a:lnTo>
                  <a:pt x="21600" y="10800"/>
                </a:lnTo>
                <a:lnTo>
                  <a:pt x="19200" y="7200"/>
                </a:lnTo>
                <a:lnTo>
                  <a:pt x="14400" y="3600"/>
                </a:lnTo>
                <a:lnTo>
                  <a:pt x="7200" y="0"/>
                </a:lnTo>
                <a:lnTo>
                  <a:pt x="2400" y="3600"/>
                </a:lnTo>
                <a:lnTo>
                  <a:pt x="0" y="7200"/>
                </a:lnTo>
                <a:lnTo>
                  <a:pt x="0" y="14400"/>
                </a:lnTo>
                <a:lnTo>
                  <a:pt x="2400" y="18000"/>
                </a:lnTo>
                <a:close/>
                <a:moveTo>
                  <a:pt x="2400" y="18000"/>
                </a:moveTo>
              </a:path>
            </a:pathLst>
          </a:custGeom>
          <a:solidFill>
            <a:srgbClr val="FFFFFF"/>
          </a:solidFill>
          <a:ln>
            <a:noFill/>
          </a:ln>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0" tIns="0" rIns="0" bIns="0"/>
          <a:lstStyle/>
          <a:p>
            <a:endParaRPr lang="en-US" sz="1620">
              <a:solidFill>
                <a:srgbClr val="000000"/>
              </a:solidFill>
              <a:latin typeface="Sagona Book" panose="020F0502020204030204"/>
            </a:endParaRPr>
          </a:p>
        </p:txBody>
      </p:sp>
      <p:sp>
        <p:nvSpPr>
          <p:cNvPr id="42008" name="Freeform 24"/>
          <p:cNvSpPr>
            <a:spLocks/>
          </p:cNvSpPr>
          <p:nvPr/>
        </p:nvSpPr>
        <p:spPr bwMode="auto">
          <a:xfrm>
            <a:off x="2572703" y="5349240"/>
            <a:ext cx="105728" cy="57150"/>
          </a:xfrm>
          <a:custGeom>
            <a:avLst/>
            <a:gdLst>
              <a:gd name="T0" fmla="*/ 32039 w 21600"/>
              <a:gd name="T1" fmla="*/ 63500 h 21600"/>
              <a:gd name="T2" fmla="*/ 64078 w 21600"/>
              <a:gd name="T3" fmla="*/ 63500 h 21600"/>
              <a:gd name="T4" fmla="*/ 96117 w 21600"/>
              <a:gd name="T5" fmla="*/ 52917 h 21600"/>
              <a:gd name="T6" fmla="*/ 117475 w 21600"/>
              <a:gd name="T7" fmla="*/ 52917 h 21600"/>
              <a:gd name="T8" fmla="*/ 117475 w 21600"/>
              <a:gd name="T9" fmla="*/ 10583 h 21600"/>
              <a:gd name="T10" fmla="*/ 85436 w 21600"/>
              <a:gd name="T11" fmla="*/ 0 h 21600"/>
              <a:gd name="T12" fmla="*/ 53397 w 21600"/>
              <a:gd name="T13" fmla="*/ 0 h 21600"/>
              <a:gd name="T14" fmla="*/ 21358 w 21600"/>
              <a:gd name="T15" fmla="*/ 10583 h 21600"/>
              <a:gd name="T16" fmla="*/ 10682 w 21600"/>
              <a:gd name="T17" fmla="*/ 21167 h 21600"/>
              <a:gd name="T18" fmla="*/ 0 w 21600"/>
              <a:gd name="T19" fmla="*/ 42333 h 21600"/>
              <a:gd name="T20" fmla="*/ 21358 w 21600"/>
              <a:gd name="T21" fmla="*/ 52917 h 21600"/>
              <a:gd name="T22" fmla="*/ 32039 w 21600"/>
              <a:gd name="T23" fmla="*/ 63500 h 21600"/>
              <a:gd name="T24" fmla="*/ 32039 w 21600"/>
              <a:gd name="T25" fmla="*/ 6350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600">
                <a:moveTo>
                  <a:pt x="5891" y="21600"/>
                </a:moveTo>
                <a:lnTo>
                  <a:pt x="11782" y="21600"/>
                </a:lnTo>
                <a:lnTo>
                  <a:pt x="17673" y="18000"/>
                </a:lnTo>
                <a:lnTo>
                  <a:pt x="21600" y="18000"/>
                </a:lnTo>
                <a:lnTo>
                  <a:pt x="21600" y="3600"/>
                </a:lnTo>
                <a:lnTo>
                  <a:pt x="15709" y="0"/>
                </a:lnTo>
                <a:lnTo>
                  <a:pt x="9818" y="0"/>
                </a:lnTo>
                <a:lnTo>
                  <a:pt x="3927" y="3600"/>
                </a:lnTo>
                <a:lnTo>
                  <a:pt x="1964" y="7200"/>
                </a:lnTo>
                <a:lnTo>
                  <a:pt x="0" y="14400"/>
                </a:lnTo>
                <a:lnTo>
                  <a:pt x="3927" y="18000"/>
                </a:lnTo>
                <a:lnTo>
                  <a:pt x="5891" y="21600"/>
                </a:lnTo>
                <a:close/>
                <a:moveTo>
                  <a:pt x="5891" y="21600"/>
                </a:moveTo>
              </a:path>
            </a:pathLst>
          </a:custGeom>
          <a:solidFill>
            <a:srgbClr val="FFFFFF"/>
          </a:solidFill>
          <a:ln>
            <a:noFill/>
          </a:ln>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0" tIns="0" rIns="0" bIns="0"/>
          <a:lstStyle/>
          <a:p>
            <a:endParaRPr lang="en-US" sz="1620">
              <a:solidFill>
                <a:srgbClr val="000000"/>
              </a:solidFill>
              <a:latin typeface="Sagona Book" panose="020F0502020204030204"/>
            </a:endParaRPr>
          </a:p>
        </p:txBody>
      </p:sp>
      <p:sp>
        <p:nvSpPr>
          <p:cNvPr id="42009" name="Freeform 25"/>
          <p:cNvSpPr>
            <a:spLocks/>
          </p:cNvSpPr>
          <p:nvPr/>
        </p:nvSpPr>
        <p:spPr bwMode="auto">
          <a:xfrm>
            <a:off x="2506981" y="5189221"/>
            <a:ext cx="237173" cy="122873"/>
          </a:xfrm>
          <a:custGeom>
            <a:avLst/>
            <a:gdLst>
              <a:gd name="T0" fmla="*/ 158115 w 21600"/>
              <a:gd name="T1" fmla="*/ 42007 h 21600"/>
              <a:gd name="T2" fmla="*/ 231902 w 21600"/>
              <a:gd name="T3" fmla="*/ 42007 h 21600"/>
              <a:gd name="T4" fmla="*/ 263525 w 21600"/>
              <a:gd name="T5" fmla="*/ 10505 h 21600"/>
              <a:gd name="T6" fmla="*/ 252984 w 21600"/>
              <a:gd name="T7" fmla="*/ 0 h 21600"/>
              <a:gd name="T8" fmla="*/ 221361 w 21600"/>
              <a:gd name="T9" fmla="*/ 0 h 21600"/>
              <a:gd name="T10" fmla="*/ 210820 w 21600"/>
              <a:gd name="T11" fmla="*/ 10505 h 21600"/>
              <a:gd name="T12" fmla="*/ 158115 w 21600"/>
              <a:gd name="T13" fmla="*/ 10505 h 21600"/>
              <a:gd name="T14" fmla="*/ 137033 w 21600"/>
              <a:gd name="T15" fmla="*/ 0 h 21600"/>
              <a:gd name="T16" fmla="*/ 137033 w 21600"/>
              <a:gd name="T17" fmla="*/ 10505 h 21600"/>
              <a:gd name="T18" fmla="*/ 115951 w 21600"/>
              <a:gd name="T19" fmla="*/ 10505 h 21600"/>
              <a:gd name="T20" fmla="*/ 105410 w 21600"/>
              <a:gd name="T21" fmla="*/ 21003 h 21600"/>
              <a:gd name="T22" fmla="*/ 94869 w 21600"/>
              <a:gd name="T23" fmla="*/ 21003 h 21600"/>
              <a:gd name="T24" fmla="*/ 84328 w 21600"/>
              <a:gd name="T25" fmla="*/ 42007 h 21600"/>
              <a:gd name="T26" fmla="*/ 63246 w 21600"/>
              <a:gd name="T27" fmla="*/ 73515 h 21600"/>
              <a:gd name="T28" fmla="*/ 21082 w 21600"/>
              <a:gd name="T29" fmla="*/ 115522 h 21600"/>
              <a:gd name="T30" fmla="*/ 10541 w 21600"/>
              <a:gd name="T31" fmla="*/ 115522 h 21600"/>
              <a:gd name="T32" fmla="*/ 0 w 21600"/>
              <a:gd name="T33" fmla="*/ 126020 h 21600"/>
              <a:gd name="T34" fmla="*/ 0 w 21600"/>
              <a:gd name="T35" fmla="*/ 136525 h 21600"/>
              <a:gd name="T36" fmla="*/ 10541 w 21600"/>
              <a:gd name="T37" fmla="*/ 136525 h 21600"/>
              <a:gd name="T38" fmla="*/ 42164 w 21600"/>
              <a:gd name="T39" fmla="*/ 126020 h 21600"/>
              <a:gd name="T40" fmla="*/ 52705 w 21600"/>
              <a:gd name="T41" fmla="*/ 105017 h 21600"/>
              <a:gd name="T42" fmla="*/ 84328 w 21600"/>
              <a:gd name="T43" fmla="*/ 84013 h 21600"/>
              <a:gd name="T44" fmla="*/ 115951 w 21600"/>
              <a:gd name="T45" fmla="*/ 52512 h 21600"/>
              <a:gd name="T46" fmla="*/ 126492 w 21600"/>
              <a:gd name="T47" fmla="*/ 52512 h 21600"/>
              <a:gd name="T48" fmla="*/ 137033 w 21600"/>
              <a:gd name="T49" fmla="*/ 42007 h 21600"/>
              <a:gd name="T50" fmla="*/ 158115 w 21600"/>
              <a:gd name="T51" fmla="*/ 42007 h 21600"/>
              <a:gd name="T52" fmla="*/ 158115 w 21600"/>
              <a:gd name="T53" fmla="*/ 42007 h 2160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1600" h="21600">
                <a:moveTo>
                  <a:pt x="12960" y="6646"/>
                </a:moveTo>
                <a:lnTo>
                  <a:pt x="19008" y="6646"/>
                </a:lnTo>
                <a:lnTo>
                  <a:pt x="21600" y="1662"/>
                </a:lnTo>
                <a:lnTo>
                  <a:pt x="20736" y="0"/>
                </a:lnTo>
                <a:lnTo>
                  <a:pt x="18144" y="0"/>
                </a:lnTo>
                <a:lnTo>
                  <a:pt x="17280" y="1662"/>
                </a:lnTo>
                <a:lnTo>
                  <a:pt x="12960" y="1662"/>
                </a:lnTo>
                <a:lnTo>
                  <a:pt x="11232" y="0"/>
                </a:lnTo>
                <a:lnTo>
                  <a:pt x="11232" y="1662"/>
                </a:lnTo>
                <a:lnTo>
                  <a:pt x="9504" y="1662"/>
                </a:lnTo>
                <a:lnTo>
                  <a:pt x="8640" y="3323"/>
                </a:lnTo>
                <a:lnTo>
                  <a:pt x="7776" y="3323"/>
                </a:lnTo>
                <a:lnTo>
                  <a:pt x="6912" y="6646"/>
                </a:lnTo>
                <a:lnTo>
                  <a:pt x="5184" y="11631"/>
                </a:lnTo>
                <a:lnTo>
                  <a:pt x="1728" y="18277"/>
                </a:lnTo>
                <a:lnTo>
                  <a:pt x="864" y="18277"/>
                </a:lnTo>
                <a:lnTo>
                  <a:pt x="0" y="19938"/>
                </a:lnTo>
                <a:lnTo>
                  <a:pt x="0" y="21600"/>
                </a:lnTo>
                <a:lnTo>
                  <a:pt x="864" y="21600"/>
                </a:lnTo>
                <a:lnTo>
                  <a:pt x="3456" y="19938"/>
                </a:lnTo>
                <a:lnTo>
                  <a:pt x="4320" y="16615"/>
                </a:lnTo>
                <a:lnTo>
                  <a:pt x="6912" y="13292"/>
                </a:lnTo>
                <a:lnTo>
                  <a:pt x="9504" y="8308"/>
                </a:lnTo>
                <a:lnTo>
                  <a:pt x="10368" y="8308"/>
                </a:lnTo>
                <a:lnTo>
                  <a:pt x="11232" y="6646"/>
                </a:lnTo>
                <a:lnTo>
                  <a:pt x="12960" y="6646"/>
                </a:lnTo>
                <a:close/>
                <a:moveTo>
                  <a:pt x="12960" y="6646"/>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10" name="Freeform 26"/>
          <p:cNvSpPr>
            <a:spLocks/>
          </p:cNvSpPr>
          <p:nvPr/>
        </p:nvSpPr>
        <p:spPr bwMode="auto">
          <a:xfrm>
            <a:off x="2809875" y="5203509"/>
            <a:ext cx="114300" cy="122873"/>
          </a:xfrm>
          <a:custGeom>
            <a:avLst/>
            <a:gdLst>
              <a:gd name="T0" fmla="*/ 42333 w 21600"/>
              <a:gd name="T1" fmla="*/ 10505 h 21600"/>
              <a:gd name="T2" fmla="*/ 31750 w 21600"/>
              <a:gd name="T3" fmla="*/ 0 h 21600"/>
              <a:gd name="T4" fmla="*/ 10583 w 21600"/>
              <a:gd name="T5" fmla="*/ 0 h 21600"/>
              <a:gd name="T6" fmla="*/ 0 w 21600"/>
              <a:gd name="T7" fmla="*/ 10505 h 21600"/>
              <a:gd name="T8" fmla="*/ 0 w 21600"/>
              <a:gd name="T9" fmla="*/ 21003 h 21600"/>
              <a:gd name="T10" fmla="*/ 10583 w 21600"/>
              <a:gd name="T11" fmla="*/ 31508 h 21600"/>
              <a:gd name="T12" fmla="*/ 42333 w 21600"/>
              <a:gd name="T13" fmla="*/ 31508 h 21600"/>
              <a:gd name="T14" fmla="*/ 52917 w 21600"/>
              <a:gd name="T15" fmla="*/ 42007 h 21600"/>
              <a:gd name="T16" fmla="*/ 74083 w 21600"/>
              <a:gd name="T17" fmla="*/ 52512 h 21600"/>
              <a:gd name="T18" fmla="*/ 84667 w 21600"/>
              <a:gd name="T19" fmla="*/ 52512 h 21600"/>
              <a:gd name="T20" fmla="*/ 95250 w 21600"/>
              <a:gd name="T21" fmla="*/ 63010 h 21600"/>
              <a:gd name="T22" fmla="*/ 95250 w 21600"/>
              <a:gd name="T23" fmla="*/ 73515 h 21600"/>
              <a:gd name="T24" fmla="*/ 105833 w 21600"/>
              <a:gd name="T25" fmla="*/ 73515 h 21600"/>
              <a:gd name="T26" fmla="*/ 105833 w 21600"/>
              <a:gd name="T27" fmla="*/ 115522 h 21600"/>
              <a:gd name="T28" fmla="*/ 95250 w 21600"/>
              <a:gd name="T29" fmla="*/ 136525 h 21600"/>
              <a:gd name="T30" fmla="*/ 105833 w 21600"/>
              <a:gd name="T31" fmla="*/ 136525 h 21600"/>
              <a:gd name="T32" fmla="*/ 116417 w 21600"/>
              <a:gd name="T33" fmla="*/ 105017 h 21600"/>
              <a:gd name="T34" fmla="*/ 127000 w 21600"/>
              <a:gd name="T35" fmla="*/ 84013 h 21600"/>
              <a:gd name="T36" fmla="*/ 127000 w 21600"/>
              <a:gd name="T37" fmla="*/ 63010 h 21600"/>
              <a:gd name="T38" fmla="*/ 116417 w 21600"/>
              <a:gd name="T39" fmla="*/ 52512 h 21600"/>
              <a:gd name="T40" fmla="*/ 116417 w 21600"/>
              <a:gd name="T41" fmla="*/ 42007 h 21600"/>
              <a:gd name="T42" fmla="*/ 105833 w 21600"/>
              <a:gd name="T43" fmla="*/ 42007 h 21600"/>
              <a:gd name="T44" fmla="*/ 95250 w 21600"/>
              <a:gd name="T45" fmla="*/ 31508 h 21600"/>
              <a:gd name="T46" fmla="*/ 42333 w 21600"/>
              <a:gd name="T47" fmla="*/ 10505 h 21600"/>
              <a:gd name="T48" fmla="*/ 42333 w 21600"/>
              <a:gd name="T49" fmla="*/ 10505 h 216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1600" h="21600">
                <a:moveTo>
                  <a:pt x="7200" y="1662"/>
                </a:moveTo>
                <a:lnTo>
                  <a:pt x="5400" y="0"/>
                </a:lnTo>
                <a:lnTo>
                  <a:pt x="1800" y="0"/>
                </a:lnTo>
                <a:lnTo>
                  <a:pt x="0" y="1662"/>
                </a:lnTo>
                <a:lnTo>
                  <a:pt x="0" y="3323"/>
                </a:lnTo>
                <a:lnTo>
                  <a:pt x="1800" y="4985"/>
                </a:lnTo>
                <a:lnTo>
                  <a:pt x="7200" y="4985"/>
                </a:lnTo>
                <a:lnTo>
                  <a:pt x="9000" y="6646"/>
                </a:lnTo>
                <a:lnTo>
                  <a:pt x="12600" y="8308"/>
                </a:lnTo>
                <a:lnTo>
                  <a:pt x="14400" y="8308"/>
                </a:lnTo>
                <a:lnTo>
                  <a:pt x="16200" y="9969"/>
                </a:lnTo>
                <a:lnTo>
                  <a:pt x="16200" y="11631"/>
                </a:lnTo>
                <a:lnTo>
                  <a:pt x="18000" y="11631"/>
                </a:lnTo>
                <a:lnTo>
                  <a:pt x="18000" y="18277"/>
                </a:lnTo>
                <a:lnTo>
                  <a:pt x="16200" y="21600"/>
                </a:lnTo>
                <a:lnTo>
                  <a:pt x="18000" y="21600"/>
                </a:lnTo>
                <a:lnTo>
                  <a:pt x="19800" y="16615"/>
                </a:lnTo>
                <a:lnTo>
                  <a:pt x="21600" y="13292"/>
                </a:lnTo>
                <a:lnTo>
                  <a:pt x="21600" y="9969"/>
                </a:lnTo>
                <a:lnTo>
                  <a:pt x="19800" y="8308"/>
                </a:lnTo>
                <a:lnTo>
                  <a:pt x="19800" y="6646"/>
                </a:lnTo>
                <a:lnTo>
                  <a:pt x="18000" y="6646"/>
                </a:lnTo>
                <a:lnTo>
                  <a:pt x="16200" y="4985"/>
                </a:lnTo>
                <a:lnTo>
                  <a:pt x="7200" y="1662"/>
                </a:lnTo>
                <a:close/>
                <a:moveTo>
                  <a:pt x="7200" y="1662"/>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11" name="Freeform 27"/>
          <p:cNvSpPr>
            <a:spLocks/>
          </p:cNvSpPr>
          <p:nvPr/>
        </p:nvSpPr>
        <p:spPr bwMode="auto">
          <a:xfrm>
            <a:off x="2564130" y="5317808"/>
            <a:ext cx="114300" cy="57150"/>
          </a:xfrm>
          <a:custGeom>
            <a:avLst/>
            <a:gdLst>
              <a:gd name="T0" fmla="*/ 0 w 21600"/>
              <a:gd name="T1" fmla="*/ 42333 h 21600"/>
              <a:gd name="T2" fmla="*/ 0 w 21600"/>
              <a:gd name="T3" fmla="*/ 31750 h 21600"/>
              <a:gd name="T4" fmla="*/ 21167 w 21600"/>
              <a:gd name="T5" fmla="*/ 10583 h 21600"/>
              <a:gd name="T6" fmla="*/ 31750 w 21600"/>
              <a:gd name="T7" fmla="*/ 10583 h 21600"/>
              <a:gd name="T8" fmla="*/ 52917 w 21600"/>
              <a:gd name="T9" fmla="*/ 0 h 21600"/>
              <a:gd name="T10" fmla="*/ 95250 w 21600"/>
              <a:gd name="T11" fmla="*/ 0 h 21600"/>
              <a:gd name="T12" fmla="*/ 105833 w 21600"/>
              <a:gd name="T13" fmla="*/ 10583 h 21600"/>
              <a:gd name="T14" fmla="*/ 116417 w 21600"/>
              <a:gd name="T15" fmla="*/ 10583 h 21600"/>
              <a:gd name="T16" fmla="*/ 127000 w 21600"/>
              <a:gd name="T17" fmla="*/ 21167 h 21600"/>
              <a:gd name="T18" fmla="*/ 116417 w 21600"/>
              <a:gd name="T19" fmla="*/ 21167 h 21600"/>
              <a:gd name="T20" fmla="*/ 105833 w 21600"/>
              <a:gd name="T21" fmla="*/ 10583 h 21600"/>
              <a:gd name="T22" fmla="*/ 42333 w 21600"/>
              <a:gd name="T23" fmla="*/ 10583 h 21600"/>
              <a:gd name="T24" fmla="*/ 21167 w 21600"/>
              <a:gd name="T25" fmla="*/ 31750 h 21600"/>
              <a:gd name="T26" fmla="*/ 10583 w 21600"/>
              <a:gd name="T27" fmla="*/ 31750 h 21600"/>
              <a:gd name="T28" fmla="*/ 0 w 21600"/>
              <a:gd name="T29" fmla="*/ 52917 h 21600"/>
              <a:gd name="T30" fmla="*/ 0 w 21600"/>
              <a:gd name="T31" fmla="*/ 63500 h 21600"/>
              <a:gd name="T32" fmla="*/ 0 w 21600"/>
              <a:gd name="T33" fmla="*/ 42333 h 21600"/>
              <a:gd name="T34" fmla="*/ 0 w 21600"/>
              <a:gd name="T35" fmla="*/ 42333 h 216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00" h="21600">
                <a:moveTo>
                  <a:pt x="0" y="14400"/>
                </a:moveTo>
                <a:lnTo>
                  <a:pt x="0" y="10800"/>
                </a:lnTo>
                <a:lnTo>
                  <a:pt x="3600" y="3600"/>
                </a:lnTo>
                <a:lnTo>
                  <a:pt x="5400" y="3600"/>
                </a:lnTo>
                <a:lnTo>
                  <a:pt x="9000" y="0"/>
                </a:lnTo>
                <a:lnTo>
                  <a:pt x="16200" y="0"/>
                </a:lnTo>
                <a:lnTo>
                  <a:pt x="18000" y="3600"/>
                </a:lnTo>
                <a:lnTo>
                  <a:pt x="19800" y="3600"/>
                </a:lnTo>
                <a:lnTo>
                  <a:pt x="21600" y="7200"/>
                </a:lnTo>
                <a:lnTo>
                  <a:pt x="19800" y="7200"/>
                </a:lnTo>
                <a:lnTo>
                  <a:pt x="18000" y="3600"/>
                </a:lnTo>
                <a:lnTo>
                  <a:pt x="7200" y="3600"/>
                </a:lnTo>
                <a:lnTo>
                  <a:pt x="3600" y="10800"/>
                </a:lnTo>
                <a:lnTo>
                  <a:pt x="1800" y="10800"/>
                </a:lnTo>
                <a:lnTo>
                  <a:pt x="0" y="18000"/>
                </a:lnTo>
                <a:lnTo>
                  <a:pt x="0" y="21600"/>
                </a:lnTo>
                <a:lnTo>
                  <a:pt x="0" y="14400"/>
                </a:lnTo>
                <a:close/>
                <a:moveTo>
                  <a:pt x="0" y="14400"/>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12" name="Freeform 28"/>
          <p:cNvSpPr>
            <a:spLocks/>
          </p:cNvSpPr>
          <p:nvPr/>
        </p:nvSpPr>
        <p:spPr bwMode="auto">
          <a:xfrm>
            <a:off x="2554130" y="5336383"/>
            <a:ext cx="142875" cy="67151"/>
          </a:xfrm>
          <a:custGeom>
            <a:avLst/>
            <a:gdLst>
              <a:gd name="T0" fmla="*/ 0 w 21600"/>
              <a:gd name="T1" fmla="*/ 63952 h 21600"/>
              <a:gd name="T2" fmla="*/ 21167 w 21600"/>
              <a:gd name="T3" fmla="*/ 31976 h 21600"/>
              <a:gd name="T4" fmla="*/ 42333 w 21600"/>
              <a:gd name="T5" fmla="*/ 10660 h 21600"/>
              <a:gd name="T6" fmla="*/ 52917 w 21600"/>
              <a:gd name="T7" fmla="*/ 10660 h 21600"/>
              <a:gd name="T8" fmla="*/ 63500 w 21600"/>
              <a:gd name="T9" fmla="*/ 0 h 21600"/>
              <a:gd name="T10" fmla="*/ 105833 w 21600"/>
              <a:gd name="T11" fmla="*/ 0 h 21600"/>
              <a:gd name="T12" fmla="*/ 127000 w 21600"/>
              <a:gd name="T13" fmla="*/ 10660 h 21600"/>
              <a:gd name="T14" fmla="*/ 137583 w 21600"/>
              <a:gd name="T15" fmla="*/ 10660 h 21600"/>
              <a:gd name="T16" fmla="*/ 148167 w 21600"/>
              <a:gd name="T17" fmla="*/ 21316 h 21600"/>
              <a:gd name="T18" fmla="*/ 148167 w 21600"/>
              <a:gd name="T19" fmla="*/ 31976 h 21600"/>
              <a:gd name="T20" fmla="*/ 158750 w 21600"/>
              <a:gd name="T21" fmla="*/ 42636 h 21600"/>
              <a:gd name="T22" fmla="*/ 158750 w 21600"/>
              <a:gd name="T23" fmla="*/ 53296 h 21600"/>
              <a:gd name="T24" fmla="*/ 148167 w 21600"/>
              <a:gd name="T25" fmla="*/ 63952 h 21600"/>
              <a:gd name="T26" fmla="*/ 127000 w 21600"/>
              <a:gd name="T27" fmla="*/ 63952 h 21600"/>
              <a:gd name="T28" fmla="*/ 137583 w 21600"/>
              <a:gd name="T29" fmla="*/ 63952 h 21600"/>
              <a:gd name="T30" fmla="*/ 137583 w 21600"/>
              <a:gd name="T31" fmla="*/ 31976 h 21600"/>
              <a:gd name="T32" fmla="*/ 127000 w 21600"/>
              <a:gd name="T33" fmla="*/ 31976 h 21600"/>
              <a:gd name="T34" fmla="*/ 127000 w 21600"/>
              <a:gd name="T35" fmla="*/ 21316 h 21600"/>
              <a:gd name="T36" fmla="*/ 116417 w 21600"/>
              <a:gd name="T37" fmla="*/ 21316 h 21600"/>
              <a:gd name="T38" fmla="*/ 105833 w 21600"/>
              <a:gd name="T39" fmla="*/ 10660 h 21600"/>
              <a:gd name="T40" fmla="*/ 105833 w 21600"/>
              <a:gd name="T41" fmla="*/ 53296 h 21600"/>
              <a:gd name="T42" fmla="*/ 95250 w 21600"/>
              <a:gd name="T43" fmla="*/ 53296 h 21600"/>
              <a:gd name="T44" fmla="*/ 84667 w 21600"/>
              <a:gd name="T45" fmla="*/ 63952 h 21600"/>
              <a:gd name="T46" fmla="*/ 52917 w 21600"/>
              <a:gd name="T47" fmla="*/ 63952 h 21600"/>
              <a:gd name="T48" fmla="*/ 42333 w 21600"/>
              <a:gd name="T49" fmla="*/ 53296 h 21600"/>
              <a:gd name="T50" fmla="*/ 42333 w 21600"/>
              <a:gd name="T51" fmla="*/ 31976 h 21600"/>
              <a:gd name="T52" fmla="*/ 31750 w 21600"/>
              <a:gd name="T53" fmla="*/ 31976 h 21600"/>
              <a:gd name="T54" fmla="*/ 31750 w 21600"/>
              <a:gd name="T55" fmla="*/ 53296 h 21600"/>
              <a:gd name="T56" fmla="*/ 52917 w 21600"/>
              <a:gd name="T57" fmla="*/ 74612 h 21600"/>
              <a:gd name="T58" fmla="*/ 63500 w 21600"/>
              <a:gd name="T59" fmla="*/ 74612 h 21600"/>
              <a:gd name="T60" fmla="*/ 42333 w 21600"/>
              <a:gd name="T61" fmla="*/ 74612 h 21600"/>
              <a:gd name="T62" fmla="*/ 42333 w 21600"/>
              <a:gd name="T63" fmla="*/ 63952 h 21600"/>
              <a:gd name="T64" fmla="*/ 21167 w 21600"/>
              <a:gd name="T65" fmla="*/ 63952 h 21600"/>
              <a:gd name="T66" fmla="*/ 10583 w 21600"/>
              <a:gd name="T67" fmla="*/ 53296 h 21600"/>
              <a:gd name="T68" fmla="*/ 10583 w 21600"/>
              <a:gd name="T69" fmla="*/ 63952 h 21600"/>
              <a:gd name="T70" fmla="*/ 0 w 21600"/>
              <a:gd name="T71" fmla="*/ 63952 h 21600"/>
              <a:gd name="T72" fmla="*/ 0 w 21600"/>
              <a:gd name="T73" fmla="*/ 63952 h 216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1600" h="21600">
                <a:moveTo>
                  <a:pt x="0" y="18514"/>
                </a:moveTo>
                <a:lnTo>
                  <a:pt x="2880" y="9257"/>
                </a:lnTo>
                <a:lnTo>
                  <a:pt x="5760" y="3086"/>
                </a:lnTo>
                <a:lnTo>
                  <a:pt x="7200" y="3086"/>
                </a:lnTo>
                <a:lnTo>
                  <a:pt x="8640" y="0"/>
                </a:lnTo>
                <a:lnTo>
                  <a:pt x="14400" y="0"/>
                </a:lnTo>
                <a:lnTo>
                  <a:pt x="17280" y="3086"/>
                </a:lnTo>
                <a:lnTo>
                  <a:pt x="18720" y="3086"/>
                </a:lnTo>
                <a:lnTo>
                  <a:pt x="20160" y="6171"/>
                </a:lnTo>
                <a:lnTo>
                  <a:pt x="20160" y="9257"/>
                </a:lnTo>
                <a:lnTo>
                  <a:pt x="21600" y="12343"/>
                </a:lnTo>
                <a:lnTo>
                  <a:pt x="21600" y="15429"/>
                </a:lnTo>
                <a:lnTo>
                  <a:pt x="20160" y="18514"/>
                </a:lnTo>
                <a:lnTo>
                  <a:pt x="17280" y="18514"/>
                </a:lnTo>
                <a:lnTo>
                  <a:pt x="18720" y="18514"/>
                </a:lnTo>
                <a:lnTo>
                  <a:pt x="18720" y="9257"/>
                </a:lnTo>
                <a:lnTo>
                  <a:pt x="17280" y="9257"/>
                </a:lnTo>
                <a:lnTo>
                  <a:pt x="17280" y="6171"/>
                </a:lnTo>
                <a:lnTo>
                  <a:pt x="15840" y="6171"/>
                </a:lnTo>
                <a:lnTo>
                  <a:pt x="14400" y="3086"/>
                </a:lnTo>
                <a:lnTo>
                  <a:pt x="14400" y="15429"/>
                </a:lnTo>
                <a:lnTo>
                  <a:pt x="12960" y="15429"/>
                </a:lnTo>
                <a:lnTo>
                  <a:pt x="11520" y="18514"/>
                </a:lnTo>
                <a:lnTo>
                  <a:pt x="7200" y="18514"/>
                </a:lnTo>
                <a:lnTo>
                  <a:pt x="5760" y="15429"/>
                </a:lnTo>
                <a:lnTo>
                  <a:pt x="5760" y="9257"/>
                </a:lnTo>
                <a:lnTo>
                  <a:pt x="4320" y="9257"/>
                </a:lnTo>
                <a:lnTo>
                  <a:pt x="4320" y="15429"/>
                </a:lnTo>
                <a:lnTo>
                  <a:pt x="7200" y="21600"/>
                </a:lnTo>
                <a:lnTo>
                  <a:pt x="8640" y="21600"/>
                </a:lnTo>
                <a:lnTo>
                  <a:pt x="5760" y="21600"/>
                </a:lnTo>
                <a:lnTo>
                  <a:pt x="5760" y="18514"/>
                </a:lnTo>
                <a:lnTo>
                  <a:pt x="2880" y="18514"/>
                </a:lnTo>
                <a:lnTo>
                  <a:pt x="1440" y="15429"/>
                </a:lnTo>
                <a:lnTo>
                  <a:pt x="1440" y="18514"/>
                </a:lnTo>
                <a:lnTo>
                  <a:pt x="0" y="18514"/>
                </a:lnTo>
                <a:close/>
                <a:moveTo>
                  <a:pt x="0" y="18514"/>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13" name="Freeform 29"/>
          <p:cNvSpPr>
            <a:spLocks/>
          </p:cNvSpPr>
          <p:nvPr/>
        </p:nvSpPr>
        <p:spPr bwMode="auto">
          <a:xfrm>
            <a:off x="2781301" y="5289233"/>
            <a:ext cx="104299" cy="132874"/>
          </a:xfrm>
          <a:custGeom>
            <a:avLst/>
            <a:gdLst>
              <a:gd name="T0" fmla="*/ 21069 w 21600"/>
              <a:gd name="T1" fmla="*/ 0 h 21600"/>
              <a:gd name="T2" fmla="*/ 10537 w 21600"/>
              <a:gd name="T3" fmla="*/ 0 h 21600"/>
              <a:gd name="T4" fmla="*/ 0 w 21600"/>
              <a:gd name="T5" fmla="*/ 10547 h 21600"/>
              <a:gd name="T6" fmla="*/ 0 w 21600"/>
              <a:gd name="T7" fmla="*/ 105459 h 21600"/>
              <a:gd name="T8" fmla="*/ 21069 w 21600"/>
              <a:gd name="T9" fmla="*/ 147638 h 21600"/>
              <a:gd name="T10" fmla="*/ 21069 w 21600"/>
              <a:gd name="T11" fmla="*/ 137091 h 21600"/>
              <a:gd name="T12" fmla="*/ 31606 w 21600"/>
              <a:gd name="T13" fmla="*/ 137091 h 21600"/>
              <a:gd name="T14" fmla="*/ 31606 w 21600"/>
              <a:gd name="T15" fmla="*/ 126545 h 21600"/>
              <a:gd name="T16" fmla="*/ 21069 w 21600"/>
              <a:gd name="T17" fmla="*/ 115998 h 21600"/>
              <a:gd name="T18" fmla="*/ 21069 w 21600"/>
              <a:gd name="T19" fmla="*/ 105459 h 21600"/>
              <a:gd name="T20" fmla="*/ 10537 w 21600"/>
              <a:gd name="T21" fmla="*/ 105459 h 21600"/>
              <a:gd name="T22" fmla="*/ 10537 w 21600"/>
              <a:gd name="T23" fmla="*/ 84366 h 21600"/>
              <a:gd name="T24" fmla="*/ 21069 w 21600"/>
              <a:gd name="T25" fmla="*/ 84366 h 21600"/>
              <a:gd name="T26" fmla="*/ 31606 w 21600"/>
              <a:gd name="T27" fmla="*/ 73819 h 21600"/>
              <a:gd name="T28" fmla="*/ 21069 w 21600"/>
              <a:gd name="T29" fmla="*/ 84366 h 21600"/>
              <a:gd name="T30" fmla="*/ 21069 w 21600"/>
              <a:gd name="T31" fmla="*/ 94912 h 21600"/>
              <a:gd name="T32" fmla="*/ 42144 w 21600"/>
              <a:gd name="T33" fmla="*/ 115998 h 21600"/>
              <a:gd name="T34" fmla="*/ 73744 w 21600"/>
              <a:gd name="T35" fmla="*/ 115998 h 21600"/>
              <a:gd name="T36" fmla="*/ 73744 w 21600"/>
              <a:gd name="T37" fmla="*/ 105459 h 21600"/>
              <a:gd name="T38" fmla="*/ 84282 w 21600"/>
              <a:gd name="T39" fmla="*/ 105459 h 21600"/>
              <a:gd name="T40" fmla="*/ 84282 w 21600"/>
              <a:gd name="T41" fmla="*/ 73819 h 21600"/>
              <a:gd name="T42" fmla="*/ 94819 w 21600"/>
              <a:gd name="T43" fmla="*/ 94912 h 21600"/>
              <a:gd name="T44" fmla="*/ 94819 w 21600"/>
              <a:gd name="T45" fmla="*/ 105459 h 21600"/>
              <a:gd name="T46" fmla="*/ 84282 w 21600"/>
              <a:gd name="T47" fmla="*/ 126545 h 21600"/>
              <a:gd name="T48" fmla="*/ 105351 w 21600"/>
              <a:gd name="T49" fmla="*/ 105459 h 21600"/>
              <a:gd name="T50" fmla="*/ 115888 w 21600"/>
              <a:gd name="T51" fmla="*/ 105459 h 21600"/>
              <a:gd name="T52" fmla="*/ 115888 w 21600"/>
              <a:gd name="T53" fmla="*/ 84366 h 21600"/>
              <a:gd name="T54" fmla="*/ 105351 w 21600"/>
              <a:gd name="T55" fmla="*/ 73819 h 21600"/>
              <a:gd name="T56" fmla="*/ 94819 w 21600"/>
              <a:gd name="T57" fmla="*/ 73819 h 21600"/>
              <a:gd name="T58" fmla="*/ 73744 w 21600"/>
              <a:gd name="T59" fmla="*/ 52726 h 21600"/>
              <a:gd name="T60" fmla="*/ 42144 w 21600"/>
              <a:gd name="T61" fmla="*/ 52726 h 21600"/>
              <a:gd name="T62" fmla="*/ 31606 w 21600"/>
              <a:gd name="T63" fmla="*/ 63272 h 21600"/>
              <a:gd name="T64" fmla="*/ 21069 w 21600"/>
              <a:gd name="T65" fmla="*/ 63272 h 21600"/>
              <a:gd name="T66" fmla="*/ 21069 w 21600"/>
              <a:gd name="T67" fmla="*/ 52726 h 21600"/>
              <a:gd name="T68" fmla="*/ 31606 w 21600"/>
              <a:gd name="T69" fmla="*/ 52726 h 21600"/>
              <a:gd name="T70" fmla="*/ 42144 w 21600"/>
              <a:gd name="T71" fmla="*/ 42179 h 21600"/>
              <a:gd name="T72" fmla="*/ 84282 w 21600"/>
              <a:gd name="T73" fmla="*/ 42179 h 21600"/>
              <a:gd name="T74" fmla="*/ 84282 w 21600"/>
              <a:gd name="T75" fmla="*/ 52726 h 21600"/>
              <a:gd name="T76" fmla="*/ 94819 w 21600"/>
              <a:gd name="T77" fmla="*/ 52726 h 21600"/>
              <a:gd name="T78" fmla="*/ 115888 w 21600"/>
              <a:gd name="T79" fmla="*/ 73819 h 21600"/>
              <a:gd name="T80" fmla="*/ 105351 w 21600"/>
              <a:gd name="T81" fmla="*/ 52726 h 21600"/>
              <a:gd name="T82" fmla="*/ 94819 w 21600"/>
              <a:gd name="T83" fmla="*/ 52726 h 21600"/>
              <a:gd name="T84" fmla="*/ 94819 w 21600"/>
              <a:gd name="T85" fmla="*/ 42179 h 21600"/>
              <a:gd name="T86" fmla="*/ 84282 w 21600"/>
              <a:gd name="T87" fmla="*/ 42179 h 21600"/>
              <a:gd name="T88" fmla="*/ 73744 w 21600"/>
              <a:gd name="T89" fmla="*/ 31640 h 21600"/>
              <a:gd name="T90" fmla="*/ 21069 w 21600"/>
              <a:gd name="T91" fmla="*/ 31640 h 21600"/>
              <a:gd name="T92" fmla="*/ 21069 w 21600"/>
              <a:gd name="T93" fmla="*/ 0 h 21600"/>
              <a:gd name="T94" fmla="*/ 21069 w 21600"/>
              <a:gd name="T95" fmla="*/ 0 h 216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1600" h="21600">
                <a:moveTo>
                  <a:pt x="3927" y="0"/>
                </a:moveTo>
                <a:lnTo>
                  <a:pt x="1964" y="0"/>
                </a:lnTo>
                <a:lnTo>
                  <a:pt x="0" y="1543"/>
                </a:lnTo>
                <a:lnTo>
                  <a:pt x="0" y="15429"/>
                </a:lnTo>
                <a:lnTo>
                  <a:pt x="3927" y="21600"/>
                </a:lnTo>
                <a:lnTo>
                  <a:pt x="3927" y="20057"/>
                </a:lnTo>
                <a:lnTo>
                  <a:pt x="5891" y="20057"/>
                </a:lnTo>
                <a:lnTo>
                  <a:pt x="5891" y="18514"/>
                </a:lnTo>
                <a:lnTo>
                  <a:pt x="3927" y="16971"/>
                </a:lnTo>
                <a:lnTo>
                  <a:pt x="3927" y="15429"/>
                </a:lnTo>
                <a:lnTo>
                  <a:pt x="1964" y="15429"/>
                </a:lnTo>
                <a:lnTo>
                  <a:pt x="1964" y="12343"/>
                </a:lnTo>
                <a:lnTo>
                  <a:pt x="3927" y="12343"/>
                </a:lnTo>
                <a:lnTo>
                  <a:pt x="5891" y="10800"/>
                </a:lnTo>
                <a:lnTo>
                  <a:pt x="3927" y="12343"/>
                </a:lnTo>
                <a:lnTo>
                  <a:pt x="3927" y="13886"/>
                </a:lnTo>
                <a:lnTo>
                  <a:pt x="7855" y="16971"/>
                </a:lnTo>
                <a:lnTo>
                  <a:pt x="13745" y="16971"/>
                </a:lnTo>
                <a:lnTo>
                  <a:pt x="13745" y="15429"/>
                </a:lnTo>
                <a:lnTo>
                  <a:pt x="15709" y="15429"/>
                </a:lnTo>
                <a:lnTo>
                  <a:pt x="15709" y="10800"/>
                </a:lnTo>
                <a:lnTo>
                  <a:pt x="17673" y="13886"/>
                </a:lnTo>
                <a:lnTo>
                  <a:pt x="17673" y="15429"/>
                </a:lnTo>
                <a:lnTo>
                  <a:pt x="15709" y="18514"/>
                </a:lnTo>
                <a:lnTo>
                  <a:pt x="19636" y="15429"/>
                </a:lnTo>
                <a:lnTo>
                  <a:pt x="21600" y="15429"/>
                </a:lnTo>
                <a:lnTo>
                  <a:pt x="21600" y="12343"/>
                </a:lnTo>
                <a:lnTo>
                  <a:pt x="19636" y="10800"/>
                </a:lnTo>
                <a:lnTo>
                  <a:pt x="17673" y="10800"/>
                </a:lnTo>
                <a:lnTo>
                  <a:pt x="13745" y="7714"/>
                </a:lnTo>
                <a:lnTo>
                  <a:pt x="7855" y="7714"/>
                </a:lnTo>
                <a:lnTo>
                  <a:pt x="5891" y="9257"/>
                </a:lnTo>
                <a:lnTo>
                  <a:pt x="3927" y="9257"/>
                </a:lnTo>
                <a:lnTo>
                  <a:pt x="3927" y="7714"/>
                </a:lnTo>
                <a:lnTo>
                  <a:pt x="5891" y="7714"/>
                </a:lnTo>
                <a:lnTo>
                  <a:pt x="7855" y="6171"/>
                </a:lnTo>
                <a:lnTo>
                  <a:pt x="15709" y="6171"/>
                </a:lnTo>
                <a:lnTo>
                  <a:pt x="15709" y="7714"/>
                </a:lnTo>
                <a:lnTo>
                  <a:pt x="17673" y="7714"/>
                </a:lnTo>
                <a:lnTo>
                  <a:pt x="21600" y="10800"/>
                </a:lnTo>
                <a:lnTo>
                  <a:pt x="19636" y="7714"/>
                </a:lnTo>
                <a:lnTo>
                  <a:pt x="17673" y="7714"/>
                </a:lnTo>
                <a:lnTo>
                  <a:pt x="17673" y="6171"/>
                </a:lnTo>
                <a:lnTo>
                  <a:pt x="15709" y="6171"/>
                </a:lnTo>
                <a:lnTo>
                  <a:pt x="13745" y="4629"/>
                </a:lnTo>
                <a:lnTo>
                  <a:pt x="3927" y="4629"/>
                </a:lnTo>
                <a:lnTo>
                  <a:pt x="3927" y="0"/>
                </a:lnTo>
                <a:close/>
                <a:moveTo>
                  <a:pt x="3927" y="0"/>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14" name="Freeform 30"/>
          <p:cNvSpPr>
            <a:spLocks/>
          </p:cNvSpPr>
          <p:nvPr/>
        </p:nvSpPr>
        <p:spPr bwMode="auto">
          <a:xfrm>
            <a:off x="2598421" y="5354956"/>
            <a:ext cx="8573" cy="20003"/>
          </a:xfrm>
          <a:custGeom>
            <a:avLst/>
            <a:gdLst>
              <a:gd name="T0" fmla="*/ 0 w 34560"/>
              <a:gd name="T1" fmla="*/ 11113 h 21600"/>
              <a:gd name="T2" fmla="*/ 0 w 34560"/>
              <a:gd name="T3" fmla="*/ 0 h 21600"/>
              <a:gd name="T4" fmla="*/ 5953 w 34560"/>
              <a:gd name="T5" fmla="*/ 11113 h 21600"/>
              <a:gd name="T6" fmla="*/ 5953 w 34560"/>
              <a:gd name="T7" fmla="*/ 22225 h 21600"/>
              <a:gd name="T8" fmla="*/ 0 w 34560"/>
              <a:gd name="T9" fmla="*/ 22225 h 21600"/>
              <a:gd name="T10" fmla="*/ 0 w 34560"/>
              <a:gd name="T11" fmla="*/ 11113 h 21600"/>
              <a:gd name="T12" fmla="*/ 0 w 34560"/>
              <a:gd name="T13" fmla="*/ 11113 h 21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560" h="21600">
                <a:moveTo>
                  <a:pt x="0" y="10800"/>
                </a:moveTo>
                <a:lnTo>
                  <a:pt x="0" y="0"/>
                </a:lnTo>
                <a:lnTo>
                  <a:pt x="21600" y="10800"/>
                </a:lnTo>
                <a:lnTo>
                  <a:pt x="21600" y="21600"/>
                </a:lnTo>
                <a:lnTo>
                  <a:pt x="0" y="21600"/>
                </a:lnTo>
                <a:lnTo>
                  <a:pt x="0" y="10800"/>
                </a:lnTo>
                <a:close/>
                <a:moveTo>
                  <a:pt x="0" y="10800"/>
                </a:moveTo>
              </a:path>
            </a:pathLst>
          </a:custGeom>
          <a:solidFill>
            <a:srgbClr val="FFFFFF"/>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15" name="Freeform 31"/>
          <p:cNvSpPr>
            <a:spLocks/>
          </p:cNvSpPr>
          <p:nvPr/>
        </p:nvSpPr>
        <p:spPr bwMode="auto">
          <a:xfrm>
            <a:off x="2809875" y="5354956"/>
            <a:ext cx="18574" cy="20003"/>
          </a:xfrm>
          <a:custGeom>
            <a:avLst/>
            <a:gdLst>
              <a:gd name="T0" fmla="*/ 0 w 21600"/>
              <a:gd name="T1" fmla="*/ 11113 h 21600"/>
              <a:gd name="T2" fmla="*/ 10319 w 21600"/>
              <a:gd name="T3" fmla="*/ 0 h 21600"/>
              <a:gd name="T4" fmla="*/ 20638 w 21600"/>
              <a:gd name="T5" fmla="*/ 11113 h 21600"/>
              <a:gd name="T6" fmla="*/ 10319 w 21600"/>
              <a:gd name="T7" fmla="*/ 22225 h 21600"/>
              <a:gd name="T8" fmla="*/ 0 w 21600"/>
              <a:gd name="T9" fmla="*/ 11113 h 21600"/>
              <a:gd name="T10" fmla="*/ 0 w 21600"/>
              <a:gd name="T11" fmla="*/ 11113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10800"/>
                </a:moveTo>
                <a:lnTo>
                  <a:pt x="10800" y="0"/>
                </a:lnTo>
                <a:lnTo>
                  <a:pt x="21600" y="10800"/>
                </a:lnTo>
                <a:lnTo>
                  <a:pt x="10800" y="21600"/>
                </a:lnTo>
                <a:lnTo>
                  <a:pt x="0" y="10800"/>
                </a:lnTo>
                <a:close/>
                <a:moveTo>
                  <a:pt x="0" y="10800"/>
                </a:moveTo>
              </a:path>
            </a:pathLst>
          </a:custGeom>
          <a:solidFill>
            <a:srgbClr val="FFFFFF"/>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16" name="Freeform 32"/>
          <p:cNvSpPr>
            <a:spLocks/>
          </p:cNvSpPr>
          <p:nvPr/>
        </p:nvSpPr>
        <p:spPr bwMode="auto">
          <a:xfrm>
            <a:off x="2707005" y="5517833"/>
            <a:ext cx="121444" cy="57150"/>
          </a:xfrm>
          <a:custGeom>
            <a:avLst/>
            <a:gdLst>
              <a:gd name="T0" fmla="*/ 42056 w 21600"/>
              <a:gd name="T1" fmla="*/ 0 h 21600"/>
              <a:gd name="T2" fmla="*/ 31542 w 21600"/>
              <a:gd name="T3" fmla="*/ 10583 h 21600"/>
              <a:gd name="T4" fmla="*/ 21028 w 21600"/>
              <a:gd name="T5" fmla="*/ 10583 h 21600"/>
              <a:gd name="T6" fmla="*/ 21028 w 21600"/>
              <a:gd name="T7" fmla="*/ 21167 h 21600"/>
              <a:gd name="T8" fmla="*/ 0 w 21600"/>
              <a:gd name="T9" fmla="*/ 42333 h 21600"/>
              <a:gd name="T10" fmla="*/ 0 w 21600"/>
              <a:gd name="T11" fmla="*/ 63500 h 21600"/>
              <a:gd name="T12" fmla="*/ 0 w 21600"/>
              <a:gd name="T13" fmla="*/ 52917 h 21600"/>
              <a:gd name="T14" fmla="*/ 61334 w 21600"/>
              <a:gd name="T15" fmla="*/ 52917 h 21600"/>
              <a:gd name="T16" fmla="*/ 71848 w 21600"/>
              <a:gd name="T17" fmla="*/ 63500 h 21600"/>
              <a:gd name="T18" fmla="*/ 103396 w 21600"/>
              <a:gd name="T19" fmla="*/ 63500 h 21600"/>
              <a:gd name="T20" fmla="*/ 113910 w 21600"/>
              <a:gd name="T21" fmla="*/ 52917 h 21600"/>
              <a:gd name="T22" fmla="*/ 124424 w 21600"/>
              <a:gd name="T23" fmla="*/ 52917 h 21600"/>
              <a:gd name="T24" fmla="*/ 124424 w 21600"/>
              <a:gd name="T25" fmla="*/ 42333 h 21600"/>
              <a:gd name="T26" fmla="*/ 134938 w 21600"/>
              <a:gd name="T27" fmla="*/ 42333 h 21600"/>
              <a:gd name="T28" fmla="*/ 134938 w 21600"/>
              <a:gd name="T29" fmla="*/ 31750 h 21600"/>
              <a:gd name="T30" fmla="*/ 134938 w 21600"/>
              <a:gd name="T31" fmla="*/ 42333 h 21600"/>
              <a:gd name="T32" fmla="*/ 124424 w 21600"/>
              <a:gd name="T33" fmla="*/ 42333 h 21600"/>
              <a:gd name="T34" fmla="*/ 113910 w 21600"/>
              <a:gd name="T35" fmla="*/ 31750 h 21600"/>
              <a:gd name="T36" fmla="*/ 113910 w 21600"/>
              <a:gd name="T37" fmla="*/ 52917 h 21600"/>
              <a:gd name="T38" fmla="*/ 92882 w 21600"/>
              <a:gd name="T39" fmla="*/ 52917 h 21600"/>
              <a:gd name="T40" fmla="*/ 92882 w 21600"/>
              <a:gd name="T41" fmla="*/ 63500 h 21600"/>
              <a:gd name="T42" fmla="*/ 82362 w 21600"/>
              <a:gd name="T43" fmla="*/ 63500 h 21600"/>
              <a:gd name="T44" fmla="*/ 82362 w 21600"/>
              <a:gd name="T45" fmla="*/ 52917 h 21600"/>
              <a:gd name="T46" fmla="*/ 71848 w 21600"/>
              <a:gd name="T47" fmla="*/ 52917 h 21600"/>
              <a:gd name="T48" fmla="*/ 71848 w 21600"/>
              <a:gd name="T49" fmla="*/ 42333 h 21600"/>
              <a:gd name="T50" fmla="*/ 61334 w 21600"/>
              <a:gd name="T51" fmla="*/ 42333 h 21600"/>
              <a:gd name="T52" fmla="*/ 50820 w 21600"/>
              <a:gd name="T53" fmla="*/ 31750 h 21600"/>
              <a:gd name="T54" fmla="*/ 42056 w 21600"/>
              <a:gd name="T55" fmla="*/ 31750 h 21600"/>
              <a:gd name="T56" fmla="*/ 42056 w 21600"/>
              <a:gd name="T57" fmla="*/ 42333 h 21600"/>
              <a:gd name="T58" fmla="*/ 21028 w 21600"/>
              <a:gd name="T59" fmla="*/ 42333 h 21600"/>
              <a:gd name="T60" fmla="*/ 21028 w 21600"/>
              <a:gd name="T61" fmla="*/ 21167 h 21600"/>
              <a:gd name="T62" fmla="*/ 31542 w 21600"/>
              <a:gd name="T63" fmla="*/ 10583 h 21600"/>
              <a:gd name="T64" fmla="*/ 42056 w 21600"/>
              <a:gd name="T65" fmla="*/ 0 h 21600"/>
              <a:gd name="T66" fmla="*/ 42056 w 21600"/>
              <a:gd name="T67" fmla="*/ 0 h 216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600" h="21600">
                <a:moveTo>
                  <a:pt x="6732" y="0"/>
                </a:moveTo>
                <a:lnTo>
                  <a:pt x="5049" y="3600"/>
                </a:lnTo>
                <a:lnTo>
                  <a:pt x="3366" y="3600"/>
                </a:lnTo>
                <a:lnTo>
                  <a:pt x="3366" y="7200"/>
                </a:lnTo>
                <a:lnTo>
                  <a:pt x="0" y="14400"/>
                </a:lnTo>
                <a:lnTo>
                  <a:pt x="0" y="21600"/>
                </a:lnTo>
                <a:lnTo>
                  <a:pt x="0" y="18000"/>
                </a:lnTo>
                <a:lnTo>
                  <a:pt x="9818" y="18000"/>
                </a:lnTo>
                <a:lnTo>
                  <a:pt x="11501" y="21600"/>
                </a:lnTo>
                <a:lnTo>
                  <a:pt x="16551" y="21600"/>
                </a:lnTo>
                <a:lnTo>
                  <a:pt x="18234" y="18000"/>
                </a:lnTo>
                <a:lnTo>
                  <a:pt x="19917" y="18000"/>
                </a:lnTo>
                <a:lnTo>
                  <a:pt x="19917" y="14400"/>
                </a:lnTo>
                <a:lnTo>
                  <a:pt x="21600" y="14400"/>
                </a:lnTo>
                <a:lnTo>
                  <a:pt x="21600" y="10800"/>
                </a:lnTo>
                <a:lnTo>
                  <a:pt x="21600" y="14400"/>
                </a:lnTo>
                <a:lnTo>
                  <a:pt x="19917" y="14400"/>
                </a:lnTo>
                <a:lnTo>
                  <a:pt x="18234" y="10800"/>
                </a:lnTo>
                <a:lnTo>
                  <a:pt x="18234" y="18000"/>
                </a:lnTo>
                <a:lnTo>
                  <a:pt x="14868" y="18000"/>
                </a:lnTo>
                <a:lnTo>
                  <a:pt x="14868" y="21600"/>
                </a:lnTo>
                <a:lnTo>
                  <a:pt x="13184" y="21600"/>
                </a:lnTo>
                <a:lnTo>
                  <a:pt x="13184" y="18000"/>
                </a:lnTo>
                <a:lnTo>
                  <a:pt x="11501" y="18000"/>
                </a:lnTo>
                <a:lnTo>
                  <a:pt x="11501" y="14400"/>
                </a:lnTo>
                <a:lnTo>
                  <a:pt x="9818" y="14400"/>
                </a:lnTo>
                <a:lnTo>
                  <a:pt x="8135" y="10800"/>
                </a:lnTo>
                <a:lnTo>
                  <a:pt x="6732" y="10800"/>
                </a:lnTo>
                <a:lnTo>
                  <a:pt x="6732" y="14400"/>
                </a:lnTo>
                <a:lnTo>
                  <a:pt x="3366" y="14400"/>
                </a:lnTo>
                <a:lnTo>
                  <a:pt x="3366" y="7200"/>
                </a:lnTo>
                <a:lnTo>
                  <a:pt x="5049" y="3600"/>
                </a:lnTo>
                <a:lnTo>
                  <a:pt x="6732" y="0"/>
                </a:lnTo>
                <a:close/>
                <a:moveTo>
                  <a:pt x="6732" y="0"/>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17" name="Freeform 33"/>
          <p:cNvSpPr>
            <a:spLocks/>
          </p:cNvSpPr>
          <p:nvPr/>
        </p:nvSpPr>
        <p:spPr bwMode="auto">
          <a:xfrm>
            <a:off x="2789874" y="5489259"/>
            <a:ext cx="20003" cy="47149"/>
          </a:xfrm>
          <a:custGeom>
            <a:avLst/>
            <a:gdLst>
              <a:gd name="T0" fmla="*/ 0 w 21600"/>
              <a:gd name="T1" fmla="*/ 0 h 21600"/>
              <a:gd name="T2" fmla="*/ 0 w 21600"/>
              <a:gd name="T3" fmla="*/ 10478 h 21600"/>
              <a:gd name="T4" fmla="*/ 11113 w 21600"/>
              <a:gd name="T5" fmla="*/ 20955 h 21600"/>
              <a:gd name="T6" fmla="*/ 11113 w 21600"/>
              <a:gd name="T7" fmla="*/ 41910 h 21600"/>
              <a:gd name="T8" fmla="*/ 22225 w 21600"/>
              <a:gd name="T9" fmla="*/ 41910 h 21600"/>
              <a:gd name="T10" fmla="*/ 22225 w 21600"/>
              <a:gd name="T11" fmla="*/ 52388 h 21600"/>
              <a:gd name="T12" fmla="*/ 22225 w 21600"/>
              <a:gd name="T13" fmla="*/ 41910 h 21600"/>
              <a:gd name="T14" fmla="*/ 11113 w 21600"/>
              <a:gd name="T15" fmla="*/ 41910 h 21600"/>
              <a:gd name="T16" fmla="*/ 11113 w 21600"/>
              <a:gd name="T17" fmla="*/ 10478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0"/>
                </a:moveTo>
                <a:lnTo>
                  <a:pt x="0" y="4320"/>
                </a:lnTo>
                <a:lnTo>
                  <a:pt x="10800" y="8640"/>
                </a:lnTo>
                <a:lnTo>
                  <a:pt x="10800" y="17280"/>
                </a:lnTo>
                <a:lnTo>
                  <a:pt x="21600" y="17280"/>
                </a:lnTo>
                <a:lnTo>
                  <a:pt x="21600" y="21600"/>
                </a:lnTo>
                <a:lnTo>
                  <a:pt x="21600" y="17280"/>
                </a:lnTo>
                <a:lnTo>
                  <a:pt x="10800" y="17280"/>
                </a:lnTo>
                <a:lnTo>
                  <a:pt x="10800" y="4320"/>
                </a:lnTo>
                <a:lnTo>
                  <a:pt x="0" y="0"/>
                </a:lnTo>
                <a:close/>
                <a:moveTo>
                  <a:pt x="0" y="0"/>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18" name="Freeform 34"/>
          <p:cNvSpPr>
            <a:spLocks/>
          </p:cNvSpPr>
          <p:nvPr/>
        </p:nvSpPr>
        <p:spPr bwMode="auto">
          <a:xfrm>
            <a:off x="2506981" y="5669280"/>
            <a:ext cx="397193" cy="148590"/>
          </a:xfrm>
          <a:custGeom>
            <a:avLst/>
            <a:gdLst>
              <a:gd name="T0" fmla="*/ 430782 w 21600"/>
              <a:gd name="T1" fmla="*/ 61913 h 21600"/>
              <a:gd name="T2" fmla="*/ 388570 w 21600"/>
              <a:gd name="T3" fmla="*/ 41275 h 21600"/>
              <a:gd name="T4" fmla="*/ 283081 w 21600"/>
              <a:gd name="T5" fmla="*/ 41275 h 21600"/>
              <a:gd name="T6" fmla="*/ 253190 w 21600"/>
              <a:gd name="T7" fmla="*/ 30956 h 21600"/>
              <a:gd name="T8" fmla="*/ 232084 w 21600"/>
              <a:gd name="T9" fmla="*/ 30956 h 21600"/>
              <a:gd name="T10" fmla="*/ 189892 w 21600"/>
              <a:gd name="T11" fmla="*/ 51594 h 21600"/>
              <a:gd name="T12" fmla="*/ 147701 w 21600"/>
              <a:gd name="T13" fmla="*/ 61913 h 21600"/>
              <a:gd name="T14" fmla="*/ 73840 w 21600"/>
              <a:gd name="T15" fmla="*/ 92869 h 21600"/>
              <a:gd name="T16" fmla="*/ 63297 w 21600"/>
              <a:gd name="T17" fmla="*/ 103188 h 21600"/>
              <a:gd name="T18" fmla="*/ 52755 w 21600"/>
              <a:gd name="T19" fmla="*/ 103188 h 21600"/>
              <a:gd name="T20" fmla="*/ 31649 w 21600"/>
              <a:gd name="T21" fmla="*/ 123825 h 21600"/>
              <a:gd name="T22" fmla="*/ 21106 w 21600"/>
              <a:gd name="T23" fmla="*/ 144463 h 21600"/>
              <a:gd name="T24" fmla="*/ 0 w 21600"/>
              <a:gd name="T25" fmla="*/ 165100 h 21600"/>
              <a:gd name="T26" fmla="*/ 0 w 21600"/>
              <a:gd name="T27" fmla="*/ 154781 h 21600"/>
              <a:gd name="T28" fmla="*/ 10543 w 21600"/>
              <a:gd name="T29" fmla="*/ 144463 h 21600"/>
              <a:gd name="T30" fmla="*/ 42191 w 21600"/>
              <a:gd name="T31" fmla="*/ 82550 h 21600"/>
              <a:gd name="T32" fmla="*/ 52755 w 21600"/>
              <a:gd name="T33" fmla="*/ 51594 h 21600"/>
              <a:gd name="T34" fmla="*/ 52755 w 21600"/>
              <a:gd name="T35" fmla="*/ 41275 h 21600"/>
              <a:gd name="T36" fmla="*/ 63297 w 21600"/>
              <a:gd name="T37" fmla="*/ 41275 h 21600"/>
              <a:gd name="T38" fmla="*/ 73840 w 21600"/>
              <a:gd name="T39" fmla="*/ 51594 h 21600"/>
              <a:gd name="T40" fmla="*/ 73840 w 21600"/>
              <a:gd name="T41" fmla="*/ 61913 h 21600"/>
              <a:gd name="T42" fmla="*/ 63297 w 21600"/>
              <a:gd name="T43" fmla="*/ 82550 h 21600"/>
              <a:gd name="T44" fmla="*/ 116052 w 21600"/>
              <a:gd name="T45" fmla="*/ 51594 h 21600"/>
              <a:gd name="T46" fmla="*/ 158244 w 21600"/>
              <a:gd name="T47" fmla="*/ 20638 h 21600"/>
              <a:gd name="T48" fmla="*/ 179350 w 21600"/>
              <a:gd name="T49" fmla="*/ 10319 h 21600"/>
              <a:gd name="T50" fmla="*/ 210998 w 21600"/>
              <a:gd name="T51" fmla="*/ 0 h 21600"/>
              <a:gd name="T52" fmla="*/ 263733 w 21600"/>
              <a:gd name="T53" fmla="*/ 0 h 21600"/>
              <a:gd name="T54" fmla="*/ 293624 w 21600"/>
              <a:gd name="T55" fmla="*/ 10319 h 21600"/>
              <a:gd name="T56" fmla="*/ 367485 w 21600"/>
              <a:gd name="T57" fmla="*/ 10319 h 21600"/>
              <a:gd name="T58" fmla="*/ 367485 w 21600"/>
              <a:gd name="T59" fmla="*/ 0 h 21600"/>
              <a:gd name="T60" fmla="*/ 378028 w 21600"/>
              <a:gd name="T61" fmla="*/ 0 h 21600"/>
              <a:gd name="T62" fmla="*/ 378028 w 21600"/>
              <a:gd name="T63" fmla="*/ 10319 h 21600"/>
              <a:gd name="T64" fmla="*/ 399134 w 21600"/>
              <a:gd name="T65" fmla="*/ 10319 h 21600"/>
              <a:gd name="T66" fmla="*/ 399134 w 21600"/>
              <a:gd name="T67" fmla="*/ 20638 h 21600"/>
              <a:gd name="T68" fmla="*/ 420219 w 21600"/>
              <a:gd name="T69" fmla="*/ 30956 h 21600"/>
              <a:gd name="T70" fmla="*/ 430782 w 21600"/>
              <a:gd name="T71" fmla="*/ 51594 h 21600"/>
              <a:gd name="T72" fmla="*/ 441325 w 21600"/>
              <a:gd name="T73" fmla="*/ 51594 h 21600"/>
              <a:gd name="T74" fmla="*/ 441325 w 21600"/>
              <a:gd name="T75" fmla="*/ 61913 h 21600"/>
              <a:gd name="T76" fmla="*/ 430782 w 21600"/>
              <a:gd name="T77" fmla="*/ 61913 h 21600"/>
              <a:gd name="T78" fmla="*/ 430782 w 21600"/>
              <a:gd name="T79" fmla="*/ 61913 h 216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600" h="21600">
                <a:moveTo>
                  <a:pt x="21084" y="8100"/>
                </a:moveTo>
                <a:lnTo>
                  <a:pt x="19018" y="5400"/>
                </a:lnTo>
                <a:lnTo>
                  <a:pt x="13855" y="5400"/>
                </a:lnTo>
                <a:lnTo>
                  <a:pt x="12392" y="4050"/>
                </a:lnTo>
                <a:lnTo>
                  <a:pt x="11359" y="4050"/>
                </a:lnTo>
                <a:lnTo>
                  <a:pt x="9294" y="6750"/>
                </a:lnTo>
                <a:lnTo>
                  <a:pt x="7229" y="8100"/>
                </a:lnTo>
                <a:lnTo>
                  <a:pt x="3614" y="12150"/>
                </a:lnTo>
                <a:lnTo>
                  <a:pt x="3098" y="13500"/>
                </a:lnTo>
                <a:lnTo>
                  <a:pt x="2582" y="13500"/>
                </a:lnTo>
                <a:lnTo>
                  <a:pt x="1549" y="16200"/>
                </a:lnTo>
                <a:lnTo>
                  <a:pt x="1033" y="18900"/>
                </a:lnTo>
                <a:lnTo>
                  <a:pt x="0" y="21600"/>
                </a:lnTo>
                <a:lnTo>
                  <a:pt x="0" y="20250"/>
                </a:lnTo>
                <a:lnTo>
                  <a:pt x="516" y="18900"/>
                </a:lnTo>
                <a:lnTo>
                  <a:pt x="2065" y="10800"/>
                </a:lnTo>
                <a:lnTo>
                  <a:pt x="2582" y="6750"/>
                </a:lnTo>
                <a:lnTo>
                  <a:pt x="2582" y="5400"/>
                </a:lnTo>
                <a:lnTo>
                  <a:pt x="3098" y="5400"/>
                </a:lnTo>
                <a:lnTo>
                  <a:pt x="3614" y="6750"/>
                </a:lnTo>
                <a:lnTo>
                  <a:pt x="3614" y="8100"/>
                </a:lnTo>
                <a:lnTo>
                  <a:pt x="3098" y="10800"/>
                </a:lnTo>
                <a:lnTo>
                  <a:pt x="5680" y="6750"/>
                </a:lnTo>
                <a:lnTo>
                  <a:pt x="7745" y="2700"/>
                </a:lnTo>
                <a:lnTo>
                  <a:pt x="8778" y="1350"/>
                </a:lnTo>
                <a:lnTo>
                  <a:pt x="10327" y="0"/>
                </a:lnTo>
                <a:lnTo>
                  <a:pt x="12908" y="0"/>
                </a:lnTo>
                <a:lnTo>
                  <a:pt x="14371" y="1350"/>
                </a:lnTo>
                <a:lnTo>
                  <a:pt x="17986" y="1350"/>
                </a:lnTo>
                <a:lnTo>
                  <a:pt x="17986" y="0"/>
                </a:lnTo>
                <a:lnTo>
                  <a:pt x="18502" y="0"/>
                </a:lnTo>
                <a:lnTo>
                  <a:pt x="18502" y="1350"/>
                </a:lnTo>
                <a:lnTo>
                  <a:pt x="19535" y="1350"/>
                </a:lnTo>
                <a:lnTo>
                  <a:pt x="19535" y="2700"/>
                </a:lnTo>
                <a:lnTo>
                  <a:pt x="20567" y="4050"/>
                </a:lnTo>
                <a:lnTo>
                  <a:pt x="21084" y="6750"/>
                </a:lnTo>
                <a:lnTo>
                  <a:pt x="21600" y="6750"/>
                </a:lnTo>
                <a:lnTo>
                  <a:pt x="21600" y="8100"/>
                </a:lnTo>
                <a:lnTo>
                  <a:pt x="21084" y="8100"/>
                </a:lnTo>
                <a:close/>
                <a:moveTo>
                  <a:pt x="21084" y="8100"/>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19" name="Freeform 35"/>
          <p:cNvSpPr>
            <a:spLocks/>
          </p:cNvSpPr>
          <p:nvPr/>
        </p:nvSpPr>
        <p:spPr bwMode="auto">
          <a:xfrm>
            <a:off x="2697005" y="5755006"/>
            <a:ext cx="131445" cy="28575"/>
          </a:xfrm>
          <a:custGeom>
            <a:avLst/>
            <a:gdLst>
              <a:gd name="T0" fmla="*/ 0 w 21600"/>
              <a:gd name="T1" fmla="*/ 31750 h 21600"/>
              <a:gd name="T2" fmla="*/ 10555 w 21600"/>
              <a:gd name="T3" fmla="*/ 21167 h 21600"/>
              <a:gd name="T4" fmla="*/ 31671 w 21600"/>
              <a:gd name="T5" fmla="*/ 21167 h 21600"/>
              <a:gd name="T6" fmla="*/ 72146 w 21600"/>
              <a:gd name="T7" fmla="*/ 0 h 21600"/>
              <a:gd name="T8" fmla="*/ 135495 w 21600"/>
              <a:gd name="T9" fmla="*/ 0 h 21600"/>
              <a:gd name="T10" fmla="*/ 135495 w 21600"/>
              <a:gd name="T11" fmla="*/ 10583 h 21600"/>
              <a:gd name="T12" fmla="*/ 146050 w 21600"/>
              <a:gd name="T13" fmla="*/ 21167 h 21600"/>
              <a:gd name="T14" fmla="*/ 135495 w 21600"/>
              <a:gd name="T15" fmla="*/ 31750 h 21600"/>
              <a:gd name="T16" fmla="*/ 103817 w 21600"/>
              <a:gd name="T17" fmla="*/ 31750 h 21600"/>
              <a:gd name="T18" fmla="*/ 103817 w 21600"/>
              <a:gd name="T19" fmla="*/ 21167 h 21600"/>
              <a:gd name="T20" fmla="*/ 82701 w 21600"/>
              <a:gd name="T21" fmla="*/ 21167 h 21600"/>
              <a:gd name="T22" fmla="*/ 72146 w 21600"/>
              <a:gd name="T23" fmla="*/ 31750 h 21600"/>
              <a:gd name="T24" fmla="*/ 10555 w 21600"/>
              <a:gd name="T25" fmla="*/ 31750 h 21600"/>
              <a:gd name="T26" fmla="*/ 0 w 21600"/>
              <a:gd name="T27" fmla="*/ 31750 h 21600"/>
              <a:gd name="T28" fmla="*/ 0 w 21600"/>
              <a:gd name="T29" fmla="*/ 31750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600" h="21600">
                <a:moveTo>
                  <a:pt x="0" y="21600"/>
                </a:moveTo>
                <a:lnTo>
                  <a:pt x="1561" y="14400"/>
                </a:lnTo>
                <a:lnTo>
                  <a:pt x="4684" y="14400"/>
                </a:lnTo>
                <a:lnTo>
                  <a:pt x="10670" y="0"/>
                </a:lnTo>
                <a:lnTo>
                  <a:pt x="20039" y="0"/>
                </a:lnTo>
                <a:lnTo>
                  <a:pt x="20039" y="7200"/>
                </a:lnTo>
                <a:lnTo>
                  <a:pt x="21600" y="14400"/>
                </a:lnTo>
                <a:lnTo>
                  <a:pt x="20039" y="21600"/>
                </a:lnTo>
                <a:lnTo>
                  <a:pt x="15354" y="21600"/>
                </a:lnTo>
                <a:lnTo>
                  <a:pt x="15354" y="14400"/>
                </a:lnTo>
                <a:lnTo>
                  <a:pt x="12231" y="14400"/>
                </a:lnTo>
                <a:lnTo>
                  <a:pt x="10670" y="21600"/>
                </a:lnTo>
                <a:lnTo>
                  <a:pt x="1561" y="21600"/>
                </a:lnTo>
                <a:lnTo>
                  <a:pt x="0" y="21600"/>
                </a:lnTo>
                <a:close/>
                <a:moveTo>
                  <a:pt x="0" y="21600"/>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20" name="Freeform 36"/>
          <p:cNvSpPr>
            <a:spLocks/>
          </p:cNvSpPr>
          <p:nvPr/>
        </p:nvSpPr>
        <p:spPr bwMode="auto">
          <a:xfrm>
            <a:off x="5655946" y="4812030"/>
            <a:ext cx="1094423" cy="1378744"/>
          </a:xfrm>
          <a:custGeom>
            <a:avLst/>
            <a:gdLst>
              <a:gd name="T0" fmla="*/ 423582 w 21600"/>
              <a:gd name="T1" fmla="*/ 0 h 21600"/>
              <a:gd name="T2" fmla="*/ 349438 w 21600"/>
              <a:gd name="T3" fmla="*/ 21135 h 21600"/>
              <a:gd name="T4" fmla="*/ 296519 w 21600"/>
              <a:gd name="T5" fmla="*/ 52909 h 21600"/>
              <a:gd name="T6" fmla="*/ 180039 w 21600"/>
              <a:gd name="T7" fmla="*/ 190357 h 21600"/>
              <a:gd name="T8" fmla="*/ 148231 w 21600"/>
              <a:gd name="T9" fmla="*/ 253834 h 21600"/>
              <a:gd name="T10" fmla="*/ 116479 w 21600"/>
              <a:gd name="T11" fmla="*/ 317310 h 21600"/>
              <a:gd name="T12" fmla="*/ 84728 w 21600"/>
              <a:gd name="T13" fmla="*/ 359651 h 21600"/>
              <a:gd name="T14" fmla="*/ 74144 w 21600"/>
              <a:gd name="T15" fmla="*/ 401921 h 21600"/>
              <a:gd name="T16" fmla="*/ 63560 w 21600"/>
              <a:gd name="T17" fmla="*/ 497100 h 21600"/>
              <a:gd name="T18" fmla="*/ 21168 w 21600"/>
              <a:gd name="T19" fmla="*/ 550008 h 21600"/>
              <a:gd name="T20" fmla="*/ 0 w 21600"/>
              <a:gd name="T21" fmla="*/ 613484 h 21600"/>
              <a:gd name="T22" fmla="*/ 10584 w 21600"/>
              <a:gd name="T23" fmla="*/ 698096 h 21600"/>
              <a:gd name="T24" fmla="*/ 10584 w 21600"/>
              <a:gd name="T25" fmla="*/ 761572 h 21600"/>
              <a:gd name="T26" fmla="*/ 21168 w 21600"/>
              <a:gd name="T27" fmla="*/ 846183 h 21600"/>
              <a:gd name="T28" fmla="*/ 31752 w 21600"/>
              <a:gd name="T29" fmla="*/ 899092 h 21600"/>
              <a:gd name="T30" fmla="*/ 21168 w 21600"/>
              <a:gd name="T31" fmla="*/ 941362 h 21600"/>
              <a:gd name="T32" fmla="*/ 42336 w 21600"/>
              <a:gd name="T33" fmla="*/ 1004838 h 21600"/>
              <a:gd name="T34" fmla="*/ 127063 w 21600"/>
              <a:gd name="T35" fmla="*/ 1078882 h 21600"/>
              <a:gd name="T36" fmla="*/ 169455 w 21600"/>
              <a:gd name="T37" fmla="*/ 1163493 h 21600"/>
              <a:gd name="T38" fmla="*/ 243543 w 21600"/>
              <a:gd name="T39" fmla="*/ 1226969 h 21600"/>
              <a:gd name="T40" fmla="*/ 307103 w 21600"/>
              <a:gd name="T41" fmla="*/ 1248104 h 21600"/>
              <a:gd name="T42" fmla="*/ 360022 w 21600"/>
              <a:gd name="T43" fmla="*/ 1332715 h 21600"/>
              <a:gd name="T44" fmla="*/ 444750 w 21600"/>
              <a:gd name="T45" fmla="*/ 1426192 h 21600"/>
              <a:gd name="T46" fmla="*/ 561229 w 21600"/>
              <a:gd name="T47" fmla="*/ 1500235 h 21600"/>
              <a:gd name="T48" fmla="*/ 645957 w 21600"/>
              <a:gd name="T49" fmla="*/ 1531938 h 21600"/>
              <a:gd name="T50" fmla="*/ 698933 w 21600"/>
              <a:gd name="T51" fmla="*/ 1521370 h 21600"/>
              <a:gd name="T52" fmla="*/ 741269 w 21600"/>
              <a:gd name="T53" fmla="*/ 1500235 h 21600"/>
              <a:gd name="T54" fmla="*/ 751852 w 21600"/>
              <a:gd name="T55" fmla="*/ 1468462 h 21600"/>
              <a:gd name="T56" fmla="*/ 773020 w 21600"/>
              <a:gd name="T57" fmla="*/ 1404986 h 21600"/>
              <a:gd name="T58" fmla="*/ 866587 w 21600"/>
              <a:gd name="T59" fmla="*/ 1375056 h 21600"/>
              <a:gd name="T60" fmla="*/ 919506 w 21600"/>
              <a:gd name="T61" fmla="*/ 1364489 h 21600"/>
              <a:gd name="T62" fmla="*/ 972482 w 21600"/>
              <a:gd name="T63" fmla="*/ 1290445 h 21600"/>
              <a:gd name="T64" fmla="*/ 1025402 w 21600"/>
              <a:gd name="T65" fmla="*/ 1205834 h 21600"/>
              <a:gd name="T66" fmla="*/ 1067794 w 21600"/>
              <a:gd name="T67" fmla="*/ 1121223 h 21600"/>
              <a:gd name="T68" fmla="*/ 1099546 w 21600"/>
              <a:gd name="T69" fmla="*/ 1036540 h 21600"/>
              <a:gd name="T70" fmla="*/ 1120713 w 21600"/>
              <a:gd name="T71" fmla="*/ 920227 h 21600"/>
              <a:gd name="T72" fmla="*/ 1131297 w 21600"/>
              <a:gd name="T73" fmla="*/ 793274 h 21600"/>
              <a:gd name="T74" fmla="*/ 1120713 w 21600"/>
              <a:gd name="T75" fmla="*/ 698096 h 21600"/>
              <a:gd name="T76" fmla="*/ 1141881 w 21600"/>
              <a:gd name="T77" fmla="*/ 602917 h 21600"/>
              <a:gd name="T78" fmla="*/ 1152465 w 21600"/>
              <a:gd name="T79" fmla="*/ 454830 h 21600"/>
              <a:gd name="T80" fmla="*/ 1194857 w 21600"/>
              <a:gd name="T81" fmla="*/ 401921 h 21600"/>
              <a:gd name="T82" fmla="*/ 1205441 w 21600"/>
              <a:gd name="T83" fmla="*/ 370218 h 21600"/>
              <a:gd name="T84" fmla="*/ 1216025 w 21600"/>
              <a:gd name="T85" fmla="*/ 317310 h 21600"/>
              <a:gd name="T86" fmla="*/ 1184273 w 21600"/>
              <a:gd name="T87" fmla="*/ 264401 h 21600"/>
              <a:gd name="T88" fmla="*/ 1173689 w 21600"/>
              <a:gd name="T89" fmla="*/ 200996 h 21600"/>
              <a:gd name="T90" fmla="*/ 1067794 w 21600"/>
              <a:gd name="T91" fmla="*/ 169222 h 21600"/>
              <a:gd name="T92" fmla="*/ 1046570 w 21600"/>
              <a:gd name="T93" fmla="*/ 158655 h 21600"/>
              <a:gd name="T94" fmla="*/ 1025402 w 21600"/>
              <a:gd name="T95" fmla="*/ 116385 h 21600"/>
              <a:gd name="T96" fmla="*/ 951314 w 21600"/>
              <a:gd name="T97" fmla="*/ 52909 h 21600"/>
              <a:gd name="T98" fmla="*/ 919506 w 21600"/>
              <a:gd name="T99" fmla="*/ 42341 h 21600"/>
              <a:gd name="T100" fmla="*/ 856003 w 21600"/>
              <a:gd name="T101" fmla="*/ 0 h 21600"/>
              <a:gd name="T102" fmla="*/ 645957 w 21600"/>
              <a:gd name="T103" fmla="*/ 10568 h 21600"/>
              <a:gd name="T104" fmla="*/ 571813 w 21600"/>
              <a:gd name="T105" fmla="*/ 0 h 216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600" h="21600">
                <a:moveTo>
                  <a:pt x="10157" y="0"/>
                </a:moveTo>
                <a:lnTo>
                  <a:pt x="7524" y="0"/>
                </a:lnTo>
                <a:lnTo>
                  <a:pt x="6772" y="149"/>
                </a:lnTo>
                <a:lnTo>
                  <a:pt x="6207" y="298"/>
                </a:lnTo>
                <a:lnTo>
                  <a:pt x="5831" y="447"/>
                </a:lnTo>
                <a:lnTo>
                  <a:pt x="5267" y="746"/>
                </a:lnTo>
                <a:lnTo>
                  <a:pt x="3762" y="1939"/>
                </a:lnTo>
                <a:lnTo>
                  <a:pt x="3198" y="2684"/>
                </a:lnTo>
                <a:lnTo>
                  <a:pt x="2821" y="3132"/>
                </a:lnTo>
                <a:lnTo>
                  <a:pt x="2633" y="3579"/>
                </a:lnTo>
                <a:lnTo>
                  <a:pt x="2445" y="4176"/>
                </a:lnTo>
                <a:lnTo>
                  <a:pt x="2069" y="4474"/>
                </a:lnTo>
                <a:lnTo>
                  <a:pt x="1881" y="4772"/>
                </a:lnTo>
                <a:lnTo>
                  <a:pt x="1505" y="5071"/>
                </a:lnTo>
                <a:lnTo>
                  <a:pt x="1317" y="5369"/>
                </a:lnTo>
                <a:lnTo>
                  <a:pt x="1317" y="5667"/>
                </a:lnTo>
                <a:lnTo>
                  <a:pt x="1129" y="6264"/>
                </a:lnTo>
                <a:lnTo>
                  <a:pt x="1129" y="7009"/>
                </a:lnTo>
                <a:lnTo>
                  <a:pt x="752" y="7457"/>
                </a:lnTo>
                <a:lnTo>
                  <a:pt x="376" y="7755"/>
                </a:lnTo>
                <a:lnTo>
                  <a:pt x="188" y="8053"/>
                </a:lnTo>
                <a:lnTo>
                  <a:pt x="0" y="8650"/>
                </a:lnTo>
                <a:lnTo>
                  <a:pt x="0" y="9545"/>
                </a:lnTo>
                <a:lnTo>
                  <a:pt x="188" y="9843"/>
                </a:lnTo>
                <a:lnTo>
                  <a:pt x="564" y="10290"/>
                </a:lnTo>
                <a:lnTo>
                  <a:pt x="188" y="10738"/>
                </a:lnTo>
                <a:lnTo>
                  <a:pt x="188" y="11633"/>
                </a:lnTo>
                <a:lnTo>
                  <a:pt x="376" y="11931"/>
                </a:lnTo>
                <a:lnTo>
                  <a:pt x="752" y="12378"/>
                </a:lnTo>
                <a:lnTo>
                  <a:pt x="564" y="12677"/>
                </a:lnTo>
                <a:lnTo>
                  <a:pt x="564" y="12975"/>
                </a:lnTo>
                <a:lnTo>
                  <a:pt x="376" y="13273"/>
                </a:lnTo>
                <a:lnTo>
                  <a:pt x="376" y="13571"/>
                </a:lnTo>
                <a:lnTo>
                  <a:pt x="752" y="14168"/>
                </a:lnTo>
                <a:lnTo>
                  <a:pt x="1129" y="14615"/>
                </a:lnTo>
                <a:lnTo>
                  <a:pt x="2257" y="15212"/>
                </a:lnTo>
                <a:lnTo>
                  <a:pt x="2633" y="15958"/>
                </a:lnTo>
                <a:lnTo>
                  <a:pt x="3010" y="16405"/>
                </a:lnTo>
                <a:lnTo>
                  <a:pt x="3762" y="17002"/>
                </a:lnTo>
                <a:lnTo>
                  <a:pt x="4326" y="17300"/>
                </a:lnTo>
                <a:lnTo>
                  <a:pt x="5079" y="17449"/>
                </a:lnTo>
                <a:lnTo>
                  <a:pt x="5455" y="17598"/>
                </a:lnTo>
                <a:lnTo>
                  <a:pt x="6019" y="18195"/>
                </a:lnTo>
                <a:lnTo>
                  <a:pt x="6395" y="18791"/>
                </a:lnTo>
                <a:lnTo>
                  <a:pt x="6772" y="19239"/>
                </a:lnTo>
                <a:lnTo>
                  <a:pt x="7900" y="20109"/>
                </a:lnTo>
                <a:lnTo>
                  <a:pt x="9405" y="21003"/>
                </a:lnTo>
                <a:lnTo>
                  <a:pt x="9969" y="21153"/>
                </a:lnTo>
                <a:lnTo>
                  <a:pt x="10345" y="21302"/>
                </a:lnTo>
                <a:lnTo>
                  <a:pt x="11474" y="21600"/>
                </a:lnTo>
                <a:lnTo>
                  <a:pt x="12038" y="21600"/>
                </a:lnTo>
                <a:lnTo>
                  <a:pt x="12415" y="21451"/>
                </a:lnTo>
                <a:lnTo>
                  <a:pt x="12791" y="21451"/>
                </a:lnTo>
                <a:lnTo>
                  <a:pt x="13167" y="21153"/>
                </a:lnTo>
                <a:lnTo>
                  <a:pt x="13167" y="21003"/>
                </a:lnTo>
                <a:lnTo>
                  <a:pt x="13355" y="20705"/>
                </a:lnTo>
                <a:lnTo>
                  <a:pt x="13355" y="20407"/>
                </a:lnTo>
                <a:lnTo>
                  <a:pt x="13731" y="19810"/>
                </a:lnTo>
                <a:lnTo>
                  <a:pt x="14296" y="19388"/>
                </a:lnTo>
                <a:lnTo>
                  <a:pt x="15393" y="19388"/>
                </a:lnTo>
                <a:lnTo>
                  <a:pt x="15769" y="19239"/>
                </a:lnTo>
                <a:lnTo>
                  <a:pt x="16333" y="19239"/>
                </a:lnTo>
                <a:lnTo>
                  <a:pt x="17086" y="18642"/>
                </a:lnTo>
                <a:lnTo>
                  <a:pt x="17274" y="18195"/>
                </a:lnTo>
                <a:lnTo>
                  <a:pt x="17650" y="17747"/>
                </a:lnTo>
                <a:lnTo>
                  <a:pt x="18214" y="17002"/>
                </a:lnTo>
                <a:lnTo>
                  <a:pt x="18590" y="16256"/>
                </a:lnTo>
                <a:lnTo>
                  <a:pt x="18967" y="15809"/>
                </a:lnTo>
                <a:lnTo>
                  <a:pt x="19155" y="15212"/>
                </a:lnTo>
                <a:lnTo>
                  <a:pt x="19531" y="14615"/>
                </a:lnTo>
                <a:lnTo>
                  <a:pt x="19907" y="13422"/>
                </a:lnTo>
                <a:lnTo>
                  <a:pt x="19907" y="12975"/>
                </a:lnTo>
                <a:lnTo>
                  <a:pt x="20095" y="12528"/>
                </a:lnTo>
                <a:lnTo>
                  <a:pt x="20095" y="11185"/>
                </a:lnTo>
                <a:lnTo>
                  <a:pt x="19907" y="10440"/>
                </a:lnTo>
                <a:lnTo>
                  <a:pt x="19907" y="9843"/>
                </a:lnTo>
                <a:lnTo>
                  <a:pt x="20283" y="9246"/>
                </a:lnTo>
                <a:lnTo>
                  <a:pt x="20283" y="8501"/>
                </a:lnTo>
                <a:lnTo>
                  <a:pt x="20095" y="6562"/>
                </a:lnTo>
                <a:lnTo>
                  <a:pt x="20471" y="6413"/>
                </a:lnTo>
                <a:lnTo>
                  <a:pt x="21036" y="5965"/>
                </a:lnTo>
                <a:lnTo>
                  <a:pt x="21224" y="5667"/>
                </a:lnTo>
                <a:lnTo>
                  <a:pt x="21224" y="5518"/>
                </a:lnTo>
                <a:lnTo>
                  <a:pt x="21412" y="5220"/>
                </a:lnTo>
                <a:lnTo>
                  <a:pt x="21412" y="4623"/>
                </a:lnTo>
                <a:lnTo>
                  <a:pt x="21600" y="4474"/>
                </a:lnTo>
                <a:lnTo>
                  <a:pt x="21600" y="4176"/>
                </a:lnTo>
                <a:lnTo>
                  <a:pt x="21036" y="3728"/>
                </a:lnTo>
                <a:lnTo>
                  <a:pt x="21036" y="2983"/>
                </a:lnTo>
                <a:lnTo>
                  <a:pt x="20848" y="2834"/>
                </a:lnTo>
                <a:lnTo>
                  <a:pt x="20660" y="2834"/>
                </a:lnTo>
                <a:lnTo>
                  <a:pt x="18967" y="2386"/>
                </a:lnTo>
                <a:lnTo>
                  <a:pt x="18779" y="2237"/>
                </a:lnTo>
                <a:lnTo>
                  <a:pt x="18590" y="2237"/>
                </a:lnTo>
                <a:lnTo>
                  <a:pt x="18402" y="2088"/>
                </a:lnTo>
                <a:lnTo>
                  <a:pt x="18214" y="1641"/>
                </a:lnTo>
                <a:lnTo>
                  <a:pt x="17274" y="895"/>
                </a:lnTo>
                <a:lnTo>
                  <a:pt x="16898" y="746"/>
                </a:lnTo>
                <a:lnTo>
                  <a:pt x="16709" y="597"/>
                </a:lnTo>
                <a:lnTo>
                  <a:pt x="16333" y="597"/>
                </a:lnTo>
                <a:lnTo>
                  <a:pt x="15769" y="149"/>
                </a:lnTo>
                <a:lnTo>
                  <a:pt x="15205" y="0"/>
                </a:lnTo>
                <a:lnTo>
                  <a:pt x="12226" y="0"/>
                </a:lnTo>
                <a:lnTo>
                  <a:pt x="11474" y="149"/>
                </a:lnTo>
                <a:lnTo>
                  <a:pt x="11286" y="149"/>
                </a:lnTo>
                <a:lnTo>
                  <a:pt x="10157" y="0"/>
                </a:lnTo>
                <a:close/>
                <a:moveTo>
                  <a:pt x="10157" y="0"/>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21" name="Freeform 37"/>
          <p:cNvSpPr>
            <a:spLocks/>
          </p:cNvSpPr>
          <p:nvPr/>
        </p:nvSpPr>
        <p:spPr bwMode="auto">
          <a:xfrm>
            <a:off x="5894547" y="5074921"/>
            <a:ext cx="788670" cy="961549"/>
          </a:xfrm>
          <a:custGeom>
            <a:avLst/>
            <a:gdLst>
              <a:gd name="T0" fmla="*/ 611828 w 21600"/>
              <a:gd name="T1" fmla="*/ 31755 h 21600"/>
              <a:gd name="T2" fmla="*/ 518356 w 21600"/>
              <a:gd name="T3" fmla="*/ 0 h 21600"/>
              <a:gd name="T4" fmla="*/ 402003 w 21600"/>
              <a:gd name="T5" fmla="*/ 21170 h 21600"/>
              <a:gd name="T6" fmla="*/ 327963 w 21600"/>
              <a:gd name="T7" fmla="*/ 105800 h 21600"/>
              <a:gd name="T8" fmla="*/ 317375 w 21600"/>
              <a:gd name="T9" fmla="*/ 126921 h 21600"/>
              <a:gd name="T10" fmla="*/ 327963 w 21600"/>
              <a:gd name="T11" fmla="*/ 148090 h 21600"/>
              <a:gd name="T12" fmla="*/ 327963 w 21600"/>
              <a:gd name="T13" fmla="*/ 169260 h 21600"/>
              <a:gd name="T14" fmla="*/ 306786 w 21600"/>
              <a:gd name="T15" fmla="*/ 243306 h 21600"/>
              <a:gd name="T16" fmla="*/ 285649 w 21600"/>
              <a:gd name="T17" fmla="*/ 296181 h 21600"/>
              <a:gd name="T18" fmla="*/ 222158 w 21600"/>
              <a:gd name="T19" fmla="*/ 359641 h 21600"/>
              <a:gd name="T20" fmla="*/ 158667 w 21600"/>
              <a:gd name="T21" fmla="*/ 380811 h 21600"/>
              <a:gd name="T22" fmla="*/ 126942 w 21600"/>
              <a:gd name="T23" fmla="*/ 423101 h 21600"/>
              <a:gd name="T24" fmla="*/ 84628 w 21600"/>
              <a:gd name="T25" fmla="*/ 497147 h 21600"/>
              <a:gd name="T26" fmla="*/ 95216 w 21600"/>
              <a:gd name="T27" fmla="*/ 550071 h 21600"/>
              <a:gd name="T28" fmla="*/ 84628 w 21600"/>
              <a:gd name="T29" fmla="*/ 550071 h 21600"/>
              <a:gd name="T30" fmla="*/ 74039 w 21600"/>
              <a:gd name="T31" fmla="*/ 518317 h 21600"/>
              <a:gd name="T32" fmla="*/ 84628 w 21600"/>
              <a:gd name="T33" fmla="*/ 454856 h 21600"/>
              <a:gd name="T34" fmla="*/ 95216 w 21600"/>
              <a:gd name="T35" fmla="*/ 423101 h 21600"/>
              <a:gd name="T36" fmla="*/ 84628 w 21600"/>
              <a:gd name="T37" fmla="*/ 401981 h 21600"/>
              <a:gd name="T38" fmla="*/ 31725 w 21600"/>
              <a:gd name="T39" fmla="*/ 391396 h 21600"/>
              <a:gd name="T40" fmla="*/ 0 w 21600"/>
              <a:gd name="T41" fmla="*/ 412566 h 21600"/>
              <a:gd name="T42" fmla="*/ 10589 w 21600"/>
              <a:gd name="T43" fmla="*/ 571241 h 21600"/>
              <a:gd name="T44" fmla="*/ 52903 w 21600"/>
              <a:gd name="T45" fmla="*/ 634702 h 21600"/>
              <a:gd name="T46" fmla="*/ 84628 w 21600"/>
              <a:gd name="T47" fmla="*/ 645287 h 21600"/>
              <a:gd name="T48" fmla="*/ 74039 w 21600"/>
              <a:gd name="T49" fmla="*/ 602947 h 21600"/>
              <a:gd name="T50" fmla="*/ 116353 w 21600"/>
              <a:gd name="T51" fmla="*/ 624117 h 21600"/>
              <a:gd name="T52" fmla="*/ 148119 w 21600"/>
              <a:gd name="T53" fmla="*/ 698162 h 21600"/>
              <a:gd name="T54" fmla="*/ 158667 w 21600"/>
              <a:gd name="T55" fmla="*/ 761622 h 21600"/>
              <a:gd name="T56" fmla="*/ 148119 w 21600"/>
              <a:gd name="T57" fmla="*/ 803913 h 21600"/>
              <a:gd name="T58" fmla="*/ 264472 w 21600"/>
              <a:gd name="T59" fmla="*/ 941467 h 21600"/>
              <a:gd name="T60" fmla="*/ 338511 w 21600"/>
              <a:gd name="T61" fmla="*/ 994343 h 21600"/>
              <a:gd name="T62" fmla="*/ 454905 w 21600"/>
              <a:gd name="T63" fmla="*/ 1047218 h 21600"/>
              <a:gd name="T64" fmla="*/ 548337 w 21600"/>
              <a:gd name="T65" fmla="*/ 1068388 h 21600"/>
              <a:gd name="T66" fmla="*/ 643553 w 21600"/>
              <a:gd name="T67" fmla="*/ 1057803 h 21600"/>
              <a:gd name="T68" fmla="*/ 685867 w 21600"/>
              <a:gd name="T69" fmla="*/ 1026098 h 21600"/>
              <a:gd name="T70" fmla="*/ 717633 w 21600"/>
              <a:gd name="T71" fmla="*/ 962588 h 21600"/>
              <a:gd name="T72" fmla="*/ 770495 w 21600"/>
              <a:gd name="T73" fmla="*/ 867422 h 21600"/>
              <a:gd name="T74" fmla="*/ 844575 w 21600"/>
              <a:gd name="T75" fmla="*/ 676992 h 21600"/>
              <a:gd name="T76" fmla="*/ 855123 w 21600"/>
              <a:gd name="T77" fmla="*/ 465441 h 21600"/>
              <a:gd name="T78" fmla="*/ 844575 w 21600"/>
              <a:gd name="T79" fmla="*/ 391396 h 21600"/>
              <a:gd name="T80" fmla="*/ 865711 w 21600"/>
              <a:gd name="T81" fmla="*/ 338521 h 21600"/>
              <a:gd name="T82" fmla="*/ 876300 w 21600"/>
              <a:gd name="T83" fmla="*/ 296181 h 21600"/>
              <a:gd name="T84" fmla="*/ 855123 w 21600"/>
              <a:gd name="T85" fmla="*/ 190430 h 21600"/>
              <a:gd name="T86" fmla="*/ 791672 w 21600"/>
              <a:gd name="T87" fmla="*/ 42290 h 21600"/>
              <a:gd name="T88" fmla="*/ 664730 w 21600"/>
              <a:gd name="T89" fmla="*/ 21170 h 21600"/>
              <a:gd name="T90" fmla="*/ 632964 w 21600"/>
              <a:gd name="T91" fmla="*/ 31755 h 21600"/>
              <a:gd name="T92" fmla="*/ 622416 w 21600"/>
              <a:gd name="T93" fmla="*/ 31755 h 216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600" h="21600">
                <a:moveTo>
                  <a:pt x="15342" y="642"/>
                </a:moveTo>
                <a:lnTo>
                  <a:pt x="15081" y="642"/>
                </a:lnTo>
                <a:lnTo>
                  <a:pt x="14559" y="428"/>
                </a:lnTo>
                <a:lnTo>
                  <a:pt x="12777" y="0"/>
                </a:lnTo>
                <a:lnTo>
                  <a:pt x="10952" y="0"/>
                </a:lnTo>
                <a:lnTo>
                  <a:pt x="9909" y="428"/>
                </a:lnTo>
                <a:lnTo>
                  <a:pt x="8344" y="1711"/>
                </a:lnTo>
                <a:lnTo>
                  <a:pt x="8084" y="2139"/>
                </a:lnTo>
                <a:lnTo>
                  <a:pt x="7823" y="2352"/>
                </a:lnTo>
                <a:lnTo>
                  <a:pt x="7823" y="2566"/>
                </a:lnTo>
                <a:lnTo>
                  <a:pt x="8084" y="2780"/>
                </a:lnTo>
                <a:lnTo>
                  <a:pt x="8084" y="2994"/>
                </a:lnTo>
                <a:lnTo>
                  <a:pt x="8344" y="3208"/>
                </a:lnTo>
                <a:lnTo>
                  <a:pt x="8084" y="3422"/>
                </a:lnTo>
                <a:lnTo>
                  <a:pt x="7823" y="4491"/>
                </a:lnTo>
                <a:lnTo>
                  <a:pt x="7562" y="4919"/>
                </a:lnTo>
                <a:lnTo>
                  <a:pt x="7301" y="5560"/>
                </a:lnTo>
                <a:lnTo>
                  <a:pt x="7041" y="5988"/>
                </a:lnTo>
                <a:lnTo>
                  <a:pt x="6519" y="6630"/>
                </a:lnTo>
                <a:lnTo>
                  <a:pt x="5476" y="7271"/>
                </a:lnTo>
                <a:lnTo>
                  <a:pt x="4433" y="7699"/>
                </a:lnTo>
                <a:lnTo>
                  <a:pt x="3911" y="7699"/>
                </a:lnTo>
                <a:lnTo>
                  <a:pt x="3129" y="7913"/>
                </a:lnTo>
                <a:lnTo>
                  <a:pt x="3129" y="8554"/>
                </a:lnTo>
                <a:lnTo>
                  <a:pt x="2086" y="9410"/>
                </a:lnTo>
                <a:lnTo>
                  <a:pt x="2086" y="10051"/>
                </a:lnTo>
                <a:lnTo>
                  <a:pt x="2347" y="10479"/>
                </a:lnTo>
                <a:lnTo>
                  <a:pt x="2347" y="11121"/>
                </a:lnTo>
                <a:lnTo>
                  <a:pt x="1825" y="11335"/>
                </a:lnTo>
                <a:lnTo>
                  <a:pt x="2086" y="11121"/>
                </a:lnTo>
                <a:lnTo>
                  <a:pt x="2086" y="10693"/>
                </a:lnTo>
                <a:lnTo>
                  <a:pt x="1825" y="10479"/>
                </a:lnTo>
                <a:lnTo>
                  <a:pt x="1825" y="9838"/>
                </a:lnTo>
                <a:lnTo>
                  <a:pt x="2086" y="9196"/>
                </a:lnTo>
                <a:lnTo>
                  <a:pt x="2347" y="8768"/>
                </a:lnTo>
                <a:lnTo>
                  <a:pt x="2347" y="8554"/>
                </a:lnTo>
                <a:lnTo>
                  <a:pt x="2086" y="8341"/>
                </a:lnTo>
                <a:lnTo>
                  <a:pt x="2086" y="8127"/>
                </a:lnTo>
                <a:lnTo>
                  <a:pt x="1304" y="8127"/>
                </a:lnTo>
                <a:lnTo>
                  <a:pt x="782" y="7913"/>
                </a:lnTo>
                <a:lnTo>
                  <a:pt x="261" y="7913"/>
                </a:lnTo>
                <a:lnTo>
                  <a:pt x="0" y="8341"/>
                </a:lnTo>
                <a:lnTo>
                  <a:pt x="0" y="10907"/>
                </a:lnTo>
                <a:lnTo>
                  <a:pt x="261" y="11549"/>
                </a:lnTo>
                <a:lnTo>
                  <a:pt x="782" y="12404"/>
                </a:lnTo>
                <a:lnTo>
                  <a:pt x="1304" y="12832"/>
                </a:lnTo>
                <a:lnTo>
                  <a:pt x="1825" y="13046"/>
                </a:lnTo>
                <a:lnTo>
                  <a:pt x="2086" y="13046"/>
                </a:lnTo>
                <a:lnTo>
                  <a:pt x="1825" y="12618"/>
                </a:lnTo>
                <a:lnTo>
                  <a:pt x="1825" y="12190"/>
                </a:lnTo>
                <a:lnTo>
                  <a:pt x="2608" y="12190"/>
                </a:lnTo>
                <a:lnTo>
                  <a:pt x="2868" y="12618"/>
                </a:lnTo>
                <a:lnTo>
                  <a:pt x="3651" y="13473"/>
                </a:lnTo>
                <a:lnTo>
                  <a:pt x="3651" y="14115"/>
                </a:lnTo>
                <a:lnTo>
                  <a:pt x="3911" y="14970"/>
                </a:lnTo>
                <a:lnTo>
                  <a:pt x="3911" y="15398"/>
                </a:lnTo>
                <a:lnTo>
                  <a:pt x="3651" y="15826"/>
                </a:lnTo>
                <a:lnTo>
                  <a:pt x="3651" y="16253"/>
                </a:lnTo>
                <a:lnTo>
                  <a:pt x="3911" y="16895"/>
                </a:lnTo>
                <a:lnTo>
                  <a:pt x="6519" y="19034"/>
                </a:lnTo>
                <a:lnTo>
                  <a:pt x="7562" y="19675"/>
                </a:lnTo>
                <a:lnTo>
                  <a:pt x="8344" y="20103"/>
                </a:lnTo>
                <a:lnTo>
                  <a:pt x="10431" y="20958"/>
                </a:lnTo>
                <a:lnTo>
                  <a:pt x="11213" y="21172"/>
                </a:lnTo>
                <a:lnTo>
                  <a:pt x="12517" y="21386"/>
                </a:lnTo>
                <a:lnTo>
                  <a:pt x="13516" y="21600"/>
                </a:lnTo>
                <a:lnTo>
                  <a:pt x="14820" y="21600"/>
                </a:lnTo>
                <a:lnTo>
                  <a:pt x="15863" y="21386"/>
                </a:lnTo>
                <a:lnTo>
                  <a:pt x="16385" y="21172"/>
                </a:lnTo>
                <a:lnTo>
                  <a:pt x="16906" y="20745"/>
                </a:lnTo>
                <a:lnTo>
                  <a:pt x="17428" y="20103"/>
                </a:lnTo>
                <a:lnTo>
                  <a:pt x="17689" y="19461"/>
                </a:lnTo>
                <a:lnTo>
                  <a:pt x="18732" y="18178"/>
                </a:lnTo>
                <a:lnTo>
                  <a:pt x="18992" y="17537"/>
                </a:lnTo>
                <a:lnTo>
                  <a:pt x="20035" y="15826"/>
                </a:lnTo>
                <a:lnTo>
                  <a:pt x="20818" y="13687"/>
                </a:lnTo>
                <a:lnTo>
                  <a:pt x="21078" y="12618"/>
                </a:lnTo>
                <a:lnTo>
                  <a:pt x="21078" y="9410"/>
                </a:lnTo>
                <a:lnTo>
                  <a:pt x="20818" y="8554"/>
                </a:lnTo>
                <a:lnTo>
                  <a:pt x="20818" y="7913"/>
                </a:lnTo>
                <a:lnTo>
                  <a:pt x="21339" y="7271"/>
                </a:lnTo>
                <a:lnTo>
                  <a:pt x="21339" y="6844"/>
                </a:lnTo>
                <a:lnTo>
                  <a:pt x="21600" y="6630"/>
                </a:lnTo>
                <a:lnTo>
                  <a:pt x="21600" y="5988"/>
                </a:lnTo>
                <a:lnTo>
                  <a:pt x="21339" y="5133"/>
                </a:lnTo>
                <a:lnTo>
                  <a:pt x="21078" y="3850"/>
                </a:lnTo>
                <a:lnTo>
                  <a:pt x="20035" y="1283"/>
                </a:lnTo>
                <a:lnTo>
                  <a:pt x="19514" y="855"/>
                </a:lnTo>
                <a:lnTo>
                  <a:pt x="18210" y="855"/>
                </a:lnTo>
                <a:lnTo>
                  <a:pt x="16385" y="428"/>
                </a:lnTo>
                <a:lnTo>
                  <a:pt x="16124" y="428"/>
                </a:lnTo>
                <a:lnTo>
                  <a:pt x="15602" y="642"/>
                </a:lnTo>
                <a:lnTo>
                  <a:pt x="15342" y="642"/>
                </a:lnTo>
                <a:close/>
                <a:moveTo>
                  <a:pt x="15342" y="642"/>
                </a:moveTo>
              </a:path>
            </a:pathLst>
          </a:custGeom>
          <a:solidFill>
            <a:srgbClr val="FFD9C3"/>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22" name="Freeform 38"/>
          <p:cNvSpPr>
            <a:spLocks/>
          </p:cNvSpPr>
          <p:nvPr/>
        </p:nvSpPr>
        <p:spPr bwMode="auto">
          <a:xfrm>
            <a:off x="5981700" y="5840731"/>
            <a:ext cx="377190" cy="340043"/>
          </a:xfrm>
          <a:custGeom>
            <a:avLst/>
            <a:gdLst>
              <a:gd name="T0" fmla="*/ 41910 w 21600"/>
              <a:gd name="T1" fmla="*/ 0 h 21600"/>
              <a:gd name="T2" fmla="*/ 52388 w 21600"/>
              <a:gd name="T3" fmla="*/ 0 h 21600"/>
              <a:gd name="T4" fmla="*/ 62865 w 21600"/>
              <a:gd name="T5" fmla="*/ 21095 h 21600"/>
              <a:gd name="T6" fmla="*/ 104775 w 21600"/>
              <a:gd name="T7" fmla="*/ 52721 h 21600"/>
              <a:gd name="T8" fmla="*/ 136208 w 21600"/>
              <a:gd name="T9" fmla="*/ 73816 h 21600"/>
              <a:gd name="T10" fmla="*/ 199073 w 21600"/>
              <a:gd name="T11" fmla="*/ 126519 h 21600"/>
              <a:gd name="T12" fmla="*/ 272415 w 21600"/>
              <a:gd name="T13" fmla="*/ 179239 h 21600"/>
              <a:gd name="T14" fmla="*/ 366713 w 21600"/>
              <a:gd name="T15" fmla="*/ 210882 h 21600"/>
              <a:gd name="T16" fmla="*/ 387668 w 21600"/>
              <a:gd name="T17" fmla="*/ 221430 h 21600"/>
              <a:gd name="T18" fmla="*/ 419100 w 21600"/>
              <a:gd name="T19" fmla="*/ 231960 h 21600"/>
              <a:gd name="T20" fmla="*/ 398145 w 21600"/>
              <a:gd name="T21" fmla="*/ 261836 h 21600"/>
              <a:gd name="T22" fmla="*/ 377190 w 21600"/>
              <a:gd name="T23" fmla="*/ 325104 h 21600"/>
              <a:gd name="T24" fmla="*/ 377190 w 21600"/>
              <a:gd name="T25" fmla="*/ 335652 h 21600"/>
              <a:gd name="T26" fmla="*/ 345758 w 21600"/>
              <a:gd name="T27" fmla="*/ 367277 h 21600"/>
              <a:gd name="T28" fmla="*/ 324803 w 21600"/>
              <a:gd name="T29" fmla="*/ 377825 h 21600"/>
              <a:gd name="T30" fmla="*/ 282893 w 21600"/>
              <a:gd name="T31" fmla="*/ 377825 h 21600"/>
              <a:gd name="T32" fmla="*/ 261938 w 21600"/>
              <a:gd name="T33" fmla="*/ 367277 h 21600"/>
              <a:gd name="T34" fmla="*/ 220028 w 21600"/>
              <a:gd name="T35" fmla="*/ 356730 h 21600"/>
              <a:gd name="T36" fmla="*/ 188595 w 21600"/>
              <a:gd name="T37" fmla="*/ 346200 h 21600"/>
              <a:gd name="T38" fmla="*/ 157163 w 21600"/>
              <a:gd name="T39" fmla="*/ 325104 h 21600"/>
              <a:gd name="T40" fmla="*/ 104775 w 21600"/>
              <a:gd name="T41" fmla="*/ 282931 h 21600"/>
              <a:gd name="T42" fmla="*/ 73343 w 21600"/>
              <a:gd name="T43" fmla="*/ 251306 h 21600"/>
              <a:gd name="T44" fmla="*/ 31433 w 21600"/>
              <a:gd name="T45" fmla="*/ 200335 h 21600"/>
              <a:gd name="T46" fmla="*/ 0 w 21600"/>
              <a:gd name="T47" fmla="*/ 105441 h 21600"/>
              <a:gd name="T48" fmla="*/ 20955 w 21600"/>
              <a:gd name="T49" fmla="*/ 42173 h 21600"/>
              <a:gd name="T50" fmla="*/ 31433 w 21600"/>
              <a:gd name="T51" fmla="*/ 21095 h 21600"/>
              <a:gd name="T52" fmla="*/ 31433 w 21600"/>
              <a:gd name="T53" fmla="*/ 10548 h 21600"/>
              <a:gd name="T54" fmla="*/ 41910 w 21600"/>
              <a:gd name="T55" fmla="*/ 0 h 21600"/>
              <a:gd name="T56" fmla="*/ 41910 w 21600"/>
              <a:gd name="T57" fmla="*/ 0 h 216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1600" h="21600">
                <a:moveTo>
                  <a:pt x="2160" y="0"/>
                </a:moveTo>
                <a:lnTo>
                  <a:pt x="2700" y="0"/>
                </a:lnTo>
                <a:lnTo>
                  <a:pt x="3240" y="1206"/>
                </a:lnTo>
                <a:lnTo>
                  <a:pt x="5400" y="3014"/>
                </a:lnTo>
                <a:lnTo>
                  <a:pt x="7020" y="4220"/>
                </a:lnTo>
                <a:lnTo>
                  <a:pt x="10260" y="7233"/>
                </a:lnTo>
                <a:lnTo>
                  <a:pt x="14040" y="10247"/>
                </a:lnTo>
                <a:lnTo>
                  <a:pt x="18900" y="12056"/>
                </a:lnTo>
                <a:lnTo>
                  <a:pt x="19980" y="12659"/>
                </a:lnTo>
                <a:lnTo>
                  <a:pt x="21600" y="13261"/>
                </a:lnTo>
                <a:lnTo>
                  <a:pt x="20520" y="14969"/>
                </a:lnTo>
                <a:lnTo>
                  <a:pt x="19440" y="18586"/>
                </a:lnTo>
                <a:lnTo>
                  <a:pt x="19440" y="19189"/>
                </a:lnTo>
                <a:lnTo>
                  <a:pt x="17820" y="20997"/>
                </a:lnTo>
                <a:lnTo>
                  <a:pt x="16740" y="21600"/>
                </a:lnTo>
                <a:lnTo>
                  <a:pt x="14580" y="21600"/>
                </a:lnTo>
                <a:lnTo>
                  <a:pt x="13500" y="20997"/>
                </a:lnTo>
                <a:lnTo>
                  <a:pt x="11340" y="20394"/>
                </a:lnTo>
                <a:lnTo>
                  <a:pt x="9720" y="19792"/>
                </a:lnTo>
                <a:lnTo>
                  <a:pt x="8100" y="18586"/>
                </a:lnTo>
                <a:lnTo>
                  <a:pt x="5400" y="16175"/>
                </a:lnTo>
                <a:lnTo>
                  <a:pt x="3780" y="14367"/>
                </a:lnTo>
                <a:lnTo>
                  <a:pt x="1620" y="11453"/>
                </a:lnTo>
                <a:lnTo>
                  <a:pt x="0" y="6028"/>
                </a:lnTo>
                <a:lnTo>
                  <a:pt x="1080" y="2411"/>
                </a:lnTo>
                <a:lnTo>
                  <a:pt x="1620" y="1206"/>
                </a:lnTo>
                <a:lnTo>
                  <a:pt x="1620" y="603"/>
                </a:lnTo>
                <a:lnTo>
                  <a:pt x="2160" y="0"/>
                </a:lnTo>
                <a:close/>
                <a:moveTo>
                  <a:pt x="2160" y="0"/>
                </a:moveTo>
              </a:path>
            </a:pathLst>
          </a:custGeom>
          <a:solidFill>
            <a:srgbClr val="FFD9C3"/>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23" name="Freeform 39"/>
          <p:cNvSpPr>
            <a:spLocks/>
          </p:cNvSpPr>
          <p:nvPr/>
        </p:nvSpPr>
        <p:spPr bwMode="auto">
          <a:xfrm>
            <a:off x="5780247" y="4822032"/>
            <a:ext cx="571500" cy="262890"/>
          </a:xfrm>
          <a:custGeom>
            <a:avLst/>
            <a:gdLst>
              <a:gd name="T0" fmla="*/ 560917 w 21600"/>
              <a:gd name="T1" fmla="*/ 62599 h 21600"/>
              <a:gd name="T2" fmla="*/ 518583 w 21600"/>
              <a:gd name="T3" fmla="*/ 52159 h 21600"/>
              <a:gd name="T4" fmla="*/ 423333 w 21600"/>
              <a:gd name="T5" fmla="*/ 52159 h 21600"/>
              <a:gd name="T6" fmla="*/ 370417 w 21600"/>
              <a:gd name="T7" fmla="*/ 62599 h 21600"/>
              <a:gd name="T8" fmla="*/ 423333 w 21600"/>
              <a:gd name="T9" fmla="*/ 52159 h 21600"/>
              <a:gd name="T10" fmla="*/ 497417 w 21600"/>
              <a:gd name="T11" fmla="*/ 52159 h 21600"/>
              <a:gd name="T12" fmla="*/ 560917 w 21600"/>
              <a:gd name="T13" fmla="*/ 73025 h 21600"/>
              <a:gd name="T14" fmla="*/ 582083 w 21600"/>
              <a:gd name="T15" fmla="*/ 83451 h 21600"/>
              <a:gd name="T16" fmla="*/ 603250 w 21600"/>
              <a:gd name="T17" fmla="*/ 104318 h 21600"/>
              <a:gd name="T18" fmla="*/ 635000 w 21600"/>
              <a:gd name="T19" fmla="*/ 125184 h 21600"/>
              <a:gd name="T20" fmla="*/ 603250 w 21600"/>
              <a:gd name="T21" fmla="*/ 125184 h 21600"/>
              <a:gd name="T22" fmla="*/ 560917 w 21600"/>
              <a:gd name="T23" fmla="*/ 114757 h 21600"/>
              <a:gd name="T24" fmla="*/ 529167 w 21600"/>
              <a:gd name="T25" fmla="*/ 114757 h 21600"/>
              <a:gd name="T26" fmla="*/ 465667 w 21600"/>
              <a:gd name="T27" fmla="*/ 125184 h 21600"/>
              <a:gd name="T28" fmla="*/ 402167 w 21600"/>
              <a:gd name="T29" fmla="*/ 146050 h 21600"/>
              <a:gd name="T30" fmla="*/ 359833 w 21600"/>
              <a:gd name="T31" fmla="*/ 177343 h 21600"/>
              <a:gd name="T32" fmla="*/ 285750 w 21600"/>
              <a:gd name="T33" fmla="*/ 229501 h 21600"/>
              <a:gd name="T34" fmla="*/ 243417 w 21600"/>
              <a:gd name="T35" fmla="*/ 250368 h 21600"/>
              <a:gd name="T36" fmla="*/ 211667 w 21600"/>
              <a:gd name="T37" fmla="*/ 260807 h 21600"/>
              <a:gd name="T38" fmla="*/ 190500 w 21600"/>
              <a:gd name="T39" fmla="*/ 271234 h 21600"/>
              <a:gd name="T40" fmla="*/ 158750 w 21600"/>
              <a:gd name="T41" fmla="*/ 281674 h 21600"/>
              <a:gd name="T42" fmla="*/ 127000 w 21600"/>
              <a:gd name="T43" fmla="*/ 281674 h 21600"/>
              <a:gd name="T44" fmla="*/ 84667 w 21600"/>
              <a:gd name="T45" fmla="*/ 292100 h 21600"/>
              <a:gd name="T46" fmla="*/ 0 w 21600"/>
              <a:gd name="T47" fmla="*/ 292100 h 21600"/>
              <a:gd name="T48" fmla="*/ 21167 w 21600"/>
              <a:gd name="T49" fmla="*/ 281674 h 21600"/>
              <a:gd name="T50" fmla="*/ 42333 w 21600"/>
              <a:gd name="T51" fmla="*/ 281674 h 21600"/>
              <a:gd name="T52" fmla="*/ 84667 w 21600"/>
              <a:gd name="T53" fmla="*/ 239941 h 21600"/>
              <a:gd name="T54" fmla="*/ 105833 w 21600"/>
              <a:gd name="T55" fmla="*/ 208649 h 21600"/>
              <a:gd name="T56" fmla="*/ 137583 w 21600"/>
              <a:gd name="T57" fmla="*/ 166916 h 21600"/>
              <a:gd name="T58" fmla="*/ 169333 w 21600"/>
              <a:gd name="T59" fmla="*/ 135624 h 21600"/>
              <a:gd name="T60" fmla="*/ 201083 w 21600"/>
              <a:gd name="T61" fmla="*/ 114757 h 21600"/>
              <a:gd name="T62" fmla="*/ 222250 w 21600"/>
              <a:gd name="T63" fmla="*/ 104318 h 21600"/>
              <a:gd name="T64" fmla="*/ 254000 w 21600"/>
              <a:gd name="T65" fmla="*/ 93891 h 21600"/>
              <a:gd name="T66" fmla="*/ 296333 w 21600"/>
              <a:gd name="T67" fmla="*/ 73025 h 21600"/>
              <a:gd name="T68" fmla="*/ 232833 w 21600"/>
              <a:gd name="T69" fmla="*/ 83451 h 21600"/>
              <a:gd name="T70" fmla="*/ 190500 w 21600"/>
              <a:gd name="T71" fmla="*/ 104318 h 21600"/>
              <a:gd name="T72" fmla="*/ 158750 w 21600"/>
              <a:gd name="T73" fmla="*/ 114757 h 21600"/>
              <a:gd name="T74" fmla="*/ 127000 w 21600"/>
              <a:gd name="T75" fmla="*/ 135624 h 21600"/>
              <a:gd name="T76" fmla="*/ 21167 w 21600"/>
              <a:gd name="T77" fmla="*/ 239941 h 21600"/>
              <a:gd name="T78" fmla="*/ 42333 w 21600"/>
              <a:gd name="T79" fmla="*/ 198209 h 21600"/>
              <a:gd name="T80" fmla="*/ 84667 w 21600"/>
              <a:gd name="T81" fmla="*/ 125184 h 21600"/>
              <a:gd name="T82" fmla="*/ 127000 w 21600"/>
              <a:gd name="T83" fmla="*/ 83451 h 21600"/>
              <a:gd name="T84" fmla="*/ 158750 w 21600"/>
              <a:gd name="T85" fmla="*/ 62599 h 21600"/>
              <a:gd name="T86" fmla="*/ 179917 w 21600"/>
              <a:gd name="T87" fmla="*/ 41732 h 21600"/>
              <a:gd name="T88" fmla="*/ 243417 w 21600"/>
              <a:gd name="T89" fmla="*/ 10426 h 21600"/>
              <a:gd name="T90" fmla="*/ 285750 w 21600"/>
              <a:gd name="T91" fmla="*/ 0 h 21600"/>
              <a:gd name="T92" fmla="*/ 412750 w 21600"/>
              <a:gd name="T93" fmla="*/ 0 h 21600"/>
              <a:gd name="T94" fmla="*/ 455083 w 21600"/>
              <a:gd name="T95" fmla="*/ 10426 h 21600"/>
              <a:gd name="T96" fmla="*/ 476250 w 21600"/>
              <a:gd name="T97" fmla="*/ 10426 h 21600"/>
              <a:gd name="T98" fmla="*/ 508000 w 21600"/>
              <a:gd name="T99" fmla="*/ 20866 h 21600"/>
              <a:gd name="T100" fmla="*/ 529167 w 21600"/>
              <a:gd name="T101" fmla="*/ 31293 h 21600"/>
              <a:gd name="T102" fmla="*/ 550333 w 21600"/>
              <a:gd name="T103" fmla="*/ 52159 h 21600"/>
              <a:gd name="T104" fmla="*/ 560917 w 21600"/>
              <a:gd name="T105" fmla="*/ 62599 h 21600"/>
              <a:gd name="T106" fmla="*/ 560917 w 21600"/>
              <a:gd name="T107" fmla="*/ 62599 h 216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1600" h="21600">
                <a:moveTo>
                  <a:pt x="19080" y="4629"/>
                </a:moveTo>
                <a:lnTo>
                  <a:pt x="17640" y="3857"/>
                </a:lnTo>
                <a:lnTo>
                  <a:pt x="14400" y="3857"/>
                </a:lnTo>
                <a:lnTo>
                  <a:pt x="12600" y="4629"/>
                </a:lnTo>
                <a:lnTo>
                  <a:pt x="14400" y="3857"/>
                </a:lnTo>
                <a:lnTo>
                  <a:pt x="16920" y="3857"/>
                </a:lnTo>
                <a:lnTo>
                  <a:pt x="19080" y="5400"/>
                </a:lnTo>
                <a:lnTo>
                  <a:pt x="19800" y="6171"/>
                </a:lnTo>
                <a:lnTo>
                  <a:pt x="20520" y="7714"/>
                </a:lnTo>
                <a:lnTo>
                  <a:pt x="21600" y="9257"/>
                </a:lnTo>
                <a:lnTo>
                  <a:pt x="20520" y="9257"/>
                </a:lnTo>
                <a:lnTo>
                  <a:pt x="19080" y="8486"/>
                </a:lnTo>
                <a:lnTo>
                  <a:pt x="18000" y="8486"/>
                </a:lnTo>
                <a:lnTo>
                  <a:pt x="15840" y="9257"/>
                </a:lnTo>
                <a:lnTo>
                  <a:pt x="13680" y="10800"/>
                </a:lnTo>
                <a:lnTo>
                  <a:pt x="12240" y="13114"/>
                </a:lnTo>
                <a:lnTo>
                  <a:pt x="9720" y="16971"/>
                </a:lnTo>
                <a:lnTo>
                  <a:pt x="8280" y="18514"/>
                </a:lnTo>
                <a:lnTo>
                  <a:pt x="7200" y="19286"/>
                </a:lnTo>
                <a:lnTo>
                  <a:pt x="6480" y="20057"/>
                </a:lnTo>
                <a:lnTo>
                  <a:pt x="5400" y="20829"/>
                </a:lnTo>
                <a:lnTo>
                  <a:pt x="4320" y="20829"/>
                </a:lnTo>
                <a:lnTo>
                  <a:pt x="2880" y="21600"/>
                </a:lnTo>
                <a:lnTo>
                  <a:pt x="0" y="21600"/>
                </a:lnTo>
                <a:lnTo>
                  <a:pt x="720" y="20829"/>
                </a:lnTo>
                <a:lnTo>
                  <a:pt x="1440" y="20829"/>
                </a:lnTo>
                <a:lnTo>
                  <a:pt x="2880" y="17743"/>
                </a:lnTo>
                <a:lnTo>
                  <a:pt x="3600" y="15429"/>
                </a:lnTo>
                <a:lnTo>
                  <a:pt x="4680" y="12343"/>
                </a:lnTo>
                <a:lnTo>
                  <a:pt x="5760" y="10029"/>
                </a:lnTo>
                <a:lnTo>
                  <a:pt x="6840" y="8486"/>
                </a:lnTo>
                <a:lnTo>
                  <a:pt x="7560" y="7714"/>
                </a:lnTo>
                <a:lnTo>
                  <a:pt x="8640" y="6943"/>
                </a:lnTo>
                <a:lnTo>
                  <a:pt x="10080" y="5400"/>
                </a:lnTo>
                <a:lnTo>
                  <a:pt x="7920" y="6171"/>
                </a:lnTo>
                <a:lnTo>
                  <a:pt x="6480" y="7714"/>
                </a:lnTo>
                <a:lnTo>
                  <a:pt x="5400" y="8486"/>
                </a:lnTo>
                <a:lnTo>
                  <a:pt x="4320" y="10029"/>
                </a:lnTo>
                <a:lnTo>
                  <a:pt x="720" y="17743"/>
                </a:lnTo>
                <a:lnTo>
                  <a:pt x="1440" y="14657"/>
                </a:lnTo>
                <a:lnTo>
                  <a:pt x="2880" y="9257"/>
                </a:lnTo>
                <a:lnTo>
                  <a:pt x="4320" y="6171"/>
                </a:lnTo>
                <a:lnTo>
                  <a:pt x="5400" y="4629"/>
                </a:lnTo>
                <a:lnTo>
                  <a:pt x="6120" y="3086"/>
                </a:lnTo>
                <a:lnTo>
                  <a:pt x="8280" y="771"/>
                </a:lnTo>
                <a:lnTo>
                  <a:pt x="9720" y="0"/>
                </a:lnTo>
                <a:lnTo>
                  <a:pt x="14040" y="0"/>
                </a:lnTo>
                <a:lnTo>
                  <a:pt x="15480" y="771"/>
                </a:lnTo>
                <a:lnTo>
                  <a:pt x="16200" y="771"/>
                </a:lnTo>
                <a:lnTo>
                  <a:pt x="17280" y="1543"/>
                </a:lnTo>
                <a:lnTo>
                  <a:pt x="18000" y="2314"/>
                </a:lnTo>
                <a:lnTo>
                  <a:pt x="18720" y="3857"/>
                </a:lnTo>
                <a:lnTo>
                  <a:pt x="19080" y="4629"/>
                </a:lnTo>
                <a:close/>
                <a:moveTo>
                  <a:pt x="19080" y="4629"/>
                </a:moveTo>
              </a:path>
            </a:pathLst>
          </a:custGeom>
          <a:solidFill>
            <a:srgbClr val="846D58"/>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24" name="Freeform 40"/>
          <p:cNvSpPr>
            <a:spLocks/>
          </p:cNvSpPr>
          <p:nvPr/>
        </p:nvSpPr>
        <p:spPr bwMode="auto">
          <a:xfrm>
            <a:off x="5731670" y="4946334"/>
            <a:ext cx="732948" cy="428625"/>
          </a:xfrm>
          <a:custGeom>
            <a:avLst/>
            <a:gdLst>
              <a:gd name="T0" fmla="*/ 710176 w 21600"/>
              <a:gd name="T1" fmla="*/ 31750 h 21600"/>
              <a:gd name="T2" fmla="*/ 635976 w 21600"/>
              <a:gd name="T3" fmla="*/ 0 h 21600"/>
              <a:gd name="T4" fmla="*/ 423971 w 21600"/>
              <a:gd name="T5" fmla="*/ 42333 h 21600"/>
              <a:gd name="T6" fmla="*/ 317988 w 21600"/>
              <a:gd name="T7" fmla="*/ 105833 h 21600"/>
              <a:gd name="T8" fmla="*/ 222599 w 21600"/>
              <a:gd name="T9" fmla="*/ 158750 h 21600"/>
              <a:gd name="T10" fmla="*/ 127210 w 21600"/>
              <a:gd name="T11" fmla="*/ 169333 h 21600"/>
              <a:gd name="T12" fmla="*/ 63605 w 21600"/>
              <a:gd name="T13" fmla="*/ 179917 h 21600"/>
              <a:gd name="T14" fmla="*/ 21189 w 21600"/>
              <a:gd name="T15" fmla="*/ 211667 h 21600"/>
              <a:gd name="T16" fmla="*/ 0 w 21600"/>
              <a:gd name="T17" fmla="*/ 264583 h 21600"/>
              <a:gd name="T18" fmla="*/ 10595 w 21600"/>
              <a:gd name="T19" fmla="*/ 338667 h 21600"/>
              <a:gd name="T20" fmla="*/ 53011 w 21600"/>
              <a:gd name="T21" fmla="*/ 412750 h 21600"/>
              <a:gd name="T22" fmla="*/ 158994 w 21600"/>
              <a:gd name="T23" fmla="*/ 465667 h 21600"/>
              <a:gd name="T24" fmla="*/ 243788 w 21600"/>
              <a:gd name="T25" fmla="*/ 476250 h 21600"/>
              <a:gd name="T26" fmla="*/ 349772 w 21600"/>
              <a:gd name="T27" fmla="*/ 444500 h 21600"/>
              <a:gd name="T28" fmla="*/ 445161 w 21600"/>
              <a:gd name="T29" fmla="*/ 391583 h 21600"/>
              <a:gd name="T30" fmla="*/ 476982 w 21600"/>
              <a:gd name="T31" fmla="*/ 317500 h 21600"/>
              <a:gd name="T32" fmla="*/ 423971 w 21600"/>
              <a:gd name="T33" fmla="*/ 328083 h 21600"/>
              <a:gd name="T34" fmla="*/ 286167 w 21600"/>
              <a:gd name="T35" fmla="*/ 391583 h 21600"/>
              <a:gd name="T36" fmla="*/ 222599 w 21600"/>
              <a:gd name="T37" fmla="*/ 381000 h 21600"/>
              <a:gd name="T38" fmla="*/ 296799 w 21600"/>
              <a:gd name="T39" fmla="*/ 370417 h 21600"/>
              <a:gd name="T40" fmla="*/ 370961 w 21600"/>
              <a:gd name="T41" fmla="*/ 349250 h 21600"/>
              <a:gd name="T42" fmla="*/ 487577 w 21600"/>
              <a:gd name="T43" fmla="*/ 222250 h 21600"/>
              <a:gd name="T44" fmla="*/ 561776 w 21600"/>
              <a:gd name="T45" fmla="*/ 169333 h 21600"/>
              <a:gd name="T46" fmla="*/ 635976 w 21600"/>
              <a:gd name="T47" fmla="*/ 127000 h 21600"/>
              <a:gd name="T48" fmla="*/ 699543 w 21600"/>
              <a:gd name="T49" fmla="*/ 137583 h 21600"/>
              <a:gd name="T50" fmla="*/ 782603 w 21600"/>
              <a:gd name="T51" fmla="*/ 158750 h 21600"/>
              <a:gd name="T52" fmla="*/ 814387 w 21600"/>
              <a:gd name="T53" fmla="*/ 137583 h 21600"/>
              <a:gd name="T54" fmla="*/ 729593 w 21600"/>
              <a:gd name="T55" fmla="*/ 105833 h 21600"/>
              <a:gd name="T56" fmla="*/ 761376 w 21600"/>
              <a:gd name="T57" fmla="*/ 84667 h 21600"/>
              <a:gd name="T58" fmla="*/ 667760 w 21600"/>
              <a:gd name="T59" fmla="*/ 42333 h 21600"/>
              <a:gd name="T60" fmla="*/ 625381 w 21600"/>
              <a:gd name="T61" fmla="*/ 31750 h 21600"/>
              <a:gd name="T62" fmla="*/ 699543 w 21600"/>
              <a:gd name="T63" fmla="*/ 42333 h 21600"/>
              <a:gd name="T64" fmla="*/ 729593 w 21600"/>
              <a:gd name="T65" fmla="*/ 52917 h 216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600" h="21600">
                <a:moveTo>
                  <a:pt x="19351" y="2400"/>
                </a:moveTo>
                <a:lnTo>
                  <a:pt x="18836" y="1440"/>
                </a:lnTo>
                <a:lnTo>
                  <a:pt x="17711" y="480"/>
                </a:lnTo>
                <a:lnTo>
                  <a:pt x="16868" y="0"/>
                </a:lnTo>
                <a:lnTo>
                  <a:pt x="14619" y="0"/>
                </a:lnTo>
                <a:lnTo>
                  <a:pt x="11245" y="1920"/>
                </a:lnTo>
                <a:lnTo>
                  <a:pt x="9558" y="3840"/>
                </a:lnTo>
                <a:lnTo>
                  <a:pt x="8434" y="4800"/>
                </a:lnTo>
                <a:lnTo>
                  <a:pt x="6747" y="6720"/>
                </a:lnTo>
                <a:lnTo>
                  <a:pt x="5904" y="7200"/>
                </a:lnTo>
                <a:lnTo>
                  <a:pt x="4779" y="7680"/>
                </a:lnTo>
                <a:lnTo>
                  <a:pt x="3374" y="7680"/>
                </a:lnTo>
                <a:lnTo>
                  <a:pt x="2249" y="8160"/>
                </a:lnTo>
                <a:lnTo>
                  <a:pt x="1687" y="8160"/>
                </a:lnTo>
                <a:lnTo>
                  <a:pt x="1125" y="8640"/>
                </a:lnTo>
                <a:lnTo>
                  <a:pt x="562" y="9600"/>
                </a:lnTo>
                <a:lnTo>
                  <a:pt x="281" y="10560"/>
                </a:lnTo>
                <a:lnTo>
                  <a:pt x="0" y="12000"/>
                </a:lnTo>
                <a:lnTo>
                  <a:pt x="0" y="13440"/>
                </a:lnTo>
                <a:lnTo>
                  <a:pt x="281" y="15360"/>
                </a:lnTo>
                <a:lnTo>
                  <a:pt x="281" y="16800"/>
                </a:lnTo>
                <a:lnTo>
                  <a:pt x="1406" y="18720"/>
                </a:lnTo>
                <a:lnTo>
                  <a:pt x="2530" y="20160"/>
                </a:lnTo>
                <a:lnTo>
                  <a:pt x="4217" y="21120"/>
                </a:lnTo>
                <a:lnTo>
                  <a:pt x="5341" y="21120"/>
                </a:lnTo>
                <a:lnTo>
                  <a:pt x="6466" y="21600"/>
                </a:lnTo>
                <a:lnTo>
                  <a:pt x="7590" y="21120"/>
                </a:lnTo>
                <a:lnTo>
                  <a:pt x="9277" y="20160"/>
                </a:lnTo>
                <a:lnTo>
                  <a:pt x="10964" y="18720"/>
                </a:lnTo>
                <a:lnTo>
                  <a:pt x="11807" y="17760"/>
                </a:lnTo>
                <a:lnTo>
                  <a:pt x="12370" y="15840"/>
                </a:lnTo>
                <a:lnTo>
                  <a:pt x="12651" y="14400"/>
                </a:lnTo>
                <a:lnTo>
                  <a:pt x="13494" y="11040"/>
                </a:lnTo>
                <a:lnTo>
                  <a:pt x="11245" y="14880"/>
                </a:lnTo>
                <a:lnTo>
                  <a:pt x="10121" y="16320"/>
                </a:lnTo>
                <a:lnTo>
                  <a:pt x="7590" y="17760"/>
                </a:lnTo>
                <a:lnTo>
                  <a:pt x="6747" y="17280"/>
                </a:lnTo>
                <a:lnTo>
                  <a:pt x="5904" y="17280"/>
                </a:lnTo>
                <a:lnTo>
                  <a:pt x="7028" y="17280"/>
                </a:lnTo>
                <a:lnTo>
                  <a:pt x="7872" y="16800"/>
                </a:lnTo>
                <a:lnTo>
                  <a:pt x="8996" y="16320"/>
                </a:lnTo>
                <a:lnTo>
                  <a:pt x="9839" y="15840"/>
                </a:lnTo>
                <a:lnTo>
                  <a:pt x="12370" y="11520"/>
                </a:lnTo>
                <a:lnTo>
                  <a:pt x="12932" y="10080"/>
                </a:lnTo>
                <a:lnTo>
                  <a:pt x="14056" y="8640"/>
                </a:lnTo>
                <a:lnTo>
                  <a:pt x="14900" y="7680"/>
                </a:lnTo>
                <a:lnTo>
                  <a:pt x="15743" y="6240"/>
                </a:lnTo>
                <a:lnTo>
                  <a:pt x="16868" y="5760"/>
                </a:lnTo>
                <a:lnTo>
                  <a:pt x="17992" y="5760"/>
                </a:lnTo>
                <a:lnTo>
                  <a:pt x="18554" y="6240"/>
                </a:lnTo>
                <a:lnTo>
                  <a:pt x="19351" y="6240"/>
                </a:lnTo>
                <a:lnTo>
                  <a:pt x="20757" y="7200"/>
                </a:lnTo>
                <a:lnTo>
                  <a:pt x="21600" y="7200"/>
                </a:lnTo>
                <a:lnTo>
                  <a:pt x="21600" y="6240"/>
                </a:lnTo>
                <a:lnTo>
                  <a:pt x="20475" y="5280"/>
                </a:lnTo>
                <a:lnTo>
                  <a:pt x="19351" y="4800"/>
                </a:lnTo>
                <a:lnTo>
                  <a:pt x="20757" y="4800"/>
                </a:lnTo>
                <a:lnTo>
                  <a:pt x="20194" y="3840"/>
                </a:lnTo>
                <a:lnTo>
                  <a:pt x="19351" y="2880"/>
                </a:lnTo>
                <a:lnTo>
                  <a:pt x="17711" y="1920"/>
                </a:lnTo>
                <a:lnTo>
                  <a:pt x="15743" y="1920"/>
                </a:lnTo>
                <a:lnTo>
                  <a:pt x="16587" y="1440"/>
                </a:lnTo>
                <a:lnTo>
                  <a:pt x="17992" y="1440"/>
                </a:lnTo>
                <a:lnTo>
                  <a:pt x="18554" y="1920"/>
                </a:lnTo>
                <a:lnTo>
                  <a:pt x="19351" y="2400"/>
                </a:lnTo>
                <a:close/>
                <a:moveTo>
                  <a:pt x="19351" y="2400"/>
                </a:moveTo>
              </a:path>
            </a:pathLst>
          </a:custGeom>
          <a:solidFill>
            <a:srgbClr val="846D58"/>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25" name="Freeform 41"/>
          <p:cNvSpPr>
            <a:spLocks/>
          </p:cNvSpPr>
          <p:nvPr/>
        </p:nvSpPr>
        <p:spPr bwMode="auto">
          <a:xfrm>
            <a:off x="5780248" y="5212081"/>
            <a:ext cx="408623" cy="210027"/>
          </a:xfrm>
          <a:custGeom>
            <a:avLst/>
            <a:gdLst>
              <a:gd name="T0" fmla="*/ 432900 w 21600"/>
              <a:gd name="T1" fmla="*/ 53036 h 21600"/>
              <a:gd name="T2" fmla="*/ 390672 w 21600"/>
              <a:gd name="T3" fmla="*/ 116682 h 21600"/>
              <a:gd name="T4" fmla="*/ 358995 w 21600"/>
              <a:gd name="T5" fmla="*/ 137900 h 21600"/>
              <a:gd name="T6" fmla="*/ 337870 w 21600"/>
              <a:gd name="T7" fmla="*/ 148499 h 21600"/>
              <a:gd name="T8" fmla="*/ 306194 w 21600"/>
              <a:gd name="T9" fmla="*/ 169718 h 21600"/>
              <a:gd name="T10" fmla="*/ 274517 w 21600"/>
              <a:gd name="T11" fmla="*/ 180327 h 21600"/>
              <a:gd name="T12" fmla="*/ 200612 w 21600"/>
              <a:gd name="T13" fmla="*/ 201546 h 21600"/>
              <a:gd name="T14" fmla="*/ 158383 w 21600"/>
              <a:gd name="T15" fmla="*/ 212144 h 21600"/>
              <a:gd name="T16" fmla="*/ 126707 w 21600"/>
              <a:gd name="T17" fmla="*/ 212144 h 21600"/>
              <a:gd name="T18" fmla="*/ 84478 w 21600"/>
              <a:gd name="T19" fmla="*/ 201546 h 21600"/>
              <a:gd name="T20" fmla="*/ 21125 w 21600"/>
              <a:gd name="T21" fmla="*/ 190936 h 21600"/>
              <a:gd name="T22" fmla="*/ 0 w 21600"/>
              <a:gd name="T23" fmla="*/ 190936 h 21600"/>
              <a:gd name="T24" fmla="*/ 52801 w 21600"/>
              <a:gd name="T25" fmla="*/ 212144 h 21600"/>
              <a:gd name="T26" fmla="*/ 84478 w 21600"/>
              <a:gd name="T27" fmla="*/ 222754 h 21600"/>
              <a:gd name="T28" fmla="*/ 158383 w 21600"/>
              <a:gd name="T29" fmla="*/ 233363 h 21600"/>
              <a:gd name="T30" fmla="*/ 295642 w 21600"/>
              <a:gd name="T31" fmla="*/ 233363 h 21600"/>
              <a:gd name="T32" fmla="*/ 337870 w 21600"/>
              <a:gd name="T33" fmla="*/ 212144 h 21600"/>
              <a:gd name="T34" fmla="*/ 401224 w 21600"/>
              <a:gd name="T35" fmla="*/ 148499 h 21600"/>
              <a:gd name="T36" fmla="*/ 422348 w 21600"/>
              <a:gd name="T37" fmla="*/ 106072 h 21600"/>
              <a:gd name="T38" fmla="*/ 432900 w 21600"/>
              <a:gd name="T39" fmla="*/ 74255 h 21600"/>
              <a:gd name="T40" fmla="*/ 454025 w 21600"/>
              <a:gd name="T41" fmla="*/ 0 h 21600"/>
              <a:gd name="T42" fmla="*/ 432900 w 21600"/>
              <a:gd name="T43" fmla="*/ 53036 h 21600"/>
              <a:gd name="T44" fmla="*/ 432900 w 21600"/>
              <a:gd name="T45" fmla="*/ 53036 h 216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1600" h="21600">
                <a:moveTo>
                  <a:pt x="20595" y="4909"/>
                </a:moveTo>
                <a:lnTo>
                  <a:pt x="18586" y="10800"/>
                </a:lnTo>
                <a:lnTo>
                  <a:pt x="17079" y="12764"/>
                </a:lnTo>
                <a:lnTo>
                  <a:pt x="16074" y="13745"/>
                </a:lnTo>
                <a:lnTo>
                  <a:pt x="14567" y="15709"/>
                </a:lnTo>
                <a:lnTo>
                  <a:pt x="13060" y="16691"/>
                </a:lnTo>
                <a:lnTo>
                  <a:pt x="9544" y="18655"/>
                </a:lnTo>
                <a:lnTo>
                  <a:pt x="7535" y="19636"/>
                </a:lnTo>
                <a:lnTo>
                  <a:pt x="6028" y="19636"/>
                </a:lnTo>
                <a:lnTo>
                  <a:pt x="4019" y="18655"/>
                </a:lnTo>
                <a:lnTo>
                  <a:pt x="1005" y="17673"/>
                </a:lnTo>
                <a:lnTo>
                  <a:pt x="0" y="17673"/>
                </a:lnTo>
                <a:lnTo>
                  <a:pt x="2512" y="19636"/>
                </a:lnTo>
                <a:lnTo>
                  <a:pt x="4019" y="20618"/>
                </a:lnTo>
                <a:lnTo>
                  <a:pt x="7535" y="21600"/>
                </a:lnTo>
                <a:lnTo>
                  <a:pt x="14065" y="21600"/>
                </a:lnTo>
                <a:lnTo>
                  <a:pt x="16074" y="19636"/>
                </a:lnTo>
                <a:lnTo>
                  <a:pt x="19088" y="13745"/>
                </a:lnTo>
                <a:lnTo>
                  <a:pt x="20093" y="9818"/>
                </a:lnTo>
                <a:lnTo>
                  <a:pt x="20595" y="6873"/>
                </a:lnTo>
                <a:lnTo>
                  <a:pt x="21600" y="0"/>
                </a:lnTo>
                <a:lnTo>
                  <a:pt x="20595" y="4909"/>
                </a:lnTo>
                <a:close/>
                <a:moveTo>
                  <a:pt x="20595" y="4909"/>
                </a:moveTo>
              </a:path>
            </a:pathLst>
          </a:custGeom>
          <a:solidFill>
            <a:srgbClr val="846D58"/>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26" name="Freeform 42"/>
          <p:cNvSpPr>
            <a:spLocks/>
          </p:cNvSpPr>
          <p:nvPr/>
        </p:nvSpPr>
        <p:spPr bwMode="auto">
          <a:xfrm>
            <a:off x="5665947" y="5269231"/>
            <a:ext cx="228600" cy="275749"/>
          </a:xfrm>
          <a:custGeom>
            <a:avLst/>
            <a:gdLst>
              <a:gd name="T0" fmla="*/ 254000 w 21600"/>
              <a:gd name="T1" fmla="*/ 179606 h 21600"/>
              <a:gd name="T2" fmla="*/ 222250 w 21600"/>
              <a:gd name="T3" fmla="*/ 169038 h 21600"/>
              <a:gd name="T4" fmla="*/ 190500 w 21600"/>
              <a:gd name="T5" fmla="*/ 169038 h 21600"/>
              <a:gd name="T6" fmla="*/ 158750 w 21600"/>
              <a:gd name="T7" fmla="*/ 158471 h 21600"/>
              <a:gd name="T8" fmla="*/ 116417 w 21600"/>
              <a:gd name="T9" fmla="*/ 137350 h 21600"/>
              <a:gd name="T10" fmla="*/ 105833 w 21600"/>
              <a:gd name="T11" fmla="*/ 116215 h 21600"/>
              <a:gd name="T12" fmla="*/ 84667 w 21600"/>
              <a:gd name="T13" fmla="*/ 95080 h 21600"/>
              <a:gd name="T14" fmla="*/ 74083 w 21600"/>
              <a:gd name="T15" fmla="*/ 63391 h 21600"/>
              <a:gd name="T16" fmla="*/ 63500 w 21600"/>
              <a:gd name="T17" fmla="*/ 21135 h 21600"/>
              <a:gd name="T18" fmla="*/ 63500 w 21600"/>
              <a:gd name="T19" fmla="*/ 0 h 21600"/>
              <a:gd name="T20" fmla="*/ 21167 w 21600"/>
              <a:gd name="T21" fmla="*/ 42256 h 21600"/>
              <a:gd name="T22" fmla="*/ 0 w 21600"/>
              <a:gd name="T23" fmla="*/ 84526 h 21600"/>
              <a:gd name="T24" fmla="*/ 0 w 21600"/>
              <a:gd name="T25" fmla="*/ 105647 h 21600"/>
              <a:gd name="T26" fmla="*/ 10583 w 21600"/>
              <a:gd name="T27" fmla="*/ 126782 h 21600"/>
              <a:gd name="T28" fmla="*/ 10583 w 21600"/>
              <a:gd name="T29" fmla="*/ 147917 h 21600"/>
              <a:gd name="T30" fmla="*/ 42333 w 21600"/>
              <a:gd name="T31" fmla="*/ 179606 h 21600"/>
              <a:gd name="T32" fmla="*/ 63500 w 21600"/>
              <a:gd name="T33" fmla="*/ 190173 h 21600"/>
              <a:gd name="T34" fmla="*/ 42333 w 21600"/>
              <a:gd name="T35" fmla="*/ 179606 h 21600"/>
              <a:gd name="T36" fmla="*/ 21167 w 21600"/>
              <a:gd name="T37" fmla="*/ 179606 h 21600"/>
              <a:gd name="T38" fmla="*/ 21167 w 21600"/>
              <a:gd name="T39" fmla="*/ 169038 h 21600"/>
              <a:gd name="T40" fmla="*/ 10583 w 21600"/>
              <a:gd name="T41" fmla="*/ 158471 h 21600"/>
              <a:gd name="T42" fmla="*/ 0 w 21600"/>
              <a:gd name="T43" fmla="*/ 137350 h 21600"/>
              <a:gd name="T44" fmla="*/ 10583 w 21600"/>
              <a:gd name="T45" fmla="*/ 179606 h 21600"/>
              <a:gd name="T46" fmla="*/ 21167 w 21600"/>
              <a:gd name="T47" fmla="*/ 200741 h 21600"/>
              <a:gd name="T48" fmla="*/ 63500 w 21600"/>
              <a:gd name="T49" fmla="*/ 242997 h 21600"/>
              <a:gd name="T50" fmla="*/ 95250 w 21600"/>
              <a:gd name="T51" fmla="*/ 264132 h 21600"/>
              <a:gd name="T52" fmla="*/ 137583 w 21600"/>
              <a:gd name="T53" fmla="*/ 285253 h 21600"/>
              <a:gd name="T54" fmla="*/ 222250 w 21600"/>
              <a:gd name="T55" fmla="*/ 306388 h 21600"/>
              <a:gd name="T56" fmla="*/ 243417 w 21600"/>
              <a:gd name="T57" fmla="*/ 306388 h 21600"/>
              <a:gd name="T58" fmla="*/ 243417 w 21600"/>
              <a:gd name="T59" fmla="*/ 264132 h 21600"/>
              <a:gd name="T60" fmla="*/ 222250 w 21600"/>
              <a:gd name="T61" fmla="*/ 264132 h 21600"/>
              <a:gd name="T62" fmla="*/ 211667 w 21600"/>
              <a:gd name="T63" fmla="*/ 253564 h 21600"/>
              <a:gd name="T64" fmla="*/ 190500 w 21600"/>
              <a:gd name="T65" fmla="*/ 242997 h 21600"/>
              <a:gd name="T66" fmla="*/ 222250 w 21600"/>
              <a:gd name="T67" fmla="*/ 253564 h 21600"/>
              <a:gd name="T68" fmla="*/ 232833 w 21600"/>
              <a:gd name="T69" fmla="*/ 253564 h 21600"/>
              <a:gd name="T70" fmla="*/ 243417 w 21600"/>
              <a:gd name="T71" fmla="*/ 242997 h 21600"/>
              <a:gd name="T72" fmla="*/ 243417 w 21600"/>
              <a:gd name="T73" fmla="*/ 211308 h 21600"/>
              <a:gd name="T74" fmla="*/ 254000 w 21600"/>
              <a:gd name="T75" fmla="*/ 179606 h 21600"/>
              <a:gd name="T76" fmla="*/ 254000 w 21600"/>
              <a:gd name="T77" fmla="*/ 179606 h 2160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00" h="21600">
                <a:moveTo>
                  <a:pt x="21600" y="12662"/>
                </a:moveTo>
                <a:lnTo>
                  <a:pt x="18900" y="11917"/>
                </a:lnTo>
                <a:lnTo>
                  <a:pt x="16200" y="11917"/>
                </a:lnTo>
                <a:lnTo>
                  <a:pt x="13500" y="11172"/>
                </a:lnTo>
                <a:lnTo>
                  <a:pt x="9900" y="9683"/>
                </a:lnTo>
                <a:lnTo>
                  <a:pt x="9000" y="8193"/>
                </a:lnTo>
                <a:lnTo>
                  <a:pt x="7200" y="6703"/>
                </a:lnTo>
                <a:lnTo>
                  <a:pt x="6300" y="4469"/>
                </a:lnTo>
                <a:lnTo>
                  <a:pt x="5400" y="1490"/>
                </a:lnTo>
                <a:lnTo>
                  <a:pt x="5400" y="0"/>
                </a:lnTo>
                <a:lnTo>
                  <a:pt x="1800" y="2979"/>
                </a:lnTo>
                <a:lnTo>
                  <a:pt x="0" y="5959"/>
                </a:lnTo>
                <a:lnTo>
                  <a:pt x="0" y="7448"/>
                </a:lnTo>
                <a:lnTo>
                  <a:pt x="900" y="8938"/>
                </a:lnTo>
                <a:lnTo>
                  <a:pt x="900" y="10428"/>
                </a:lnTo>
                <a:lnTo>
                  <a:pt x="3600" y="12662"/>
                </a:lnTo>
                <a:lnTo>
                  <a:pt x="5400" y="13407"/>
                </a:lnTo>
                <a:lnTo>
                  <a:pt x="3600" y="12662"/>
                </a:lnTo>
                <a:lnTo>
                  <a:pt x="1800" y="12662"/>
                </a:lnTo>
                <a:lnTo>
                  <a:pt x="1800" y="11917"/>
                </a:lnTo>
                <a:lnTo>
                  <a:pt x="900" y="11172"/>
                </a:lnTo>
                <a:lnTo>
                  <a:pt x="0" y="9683"/>
                </a:lnTo>
                <a:lnTo>
                  <a:pt x="900" y="12662"/>
                </a:lnTo>
                <a:lnTo>
                  <a:pt x="1800" y="14152"/>
                </a:lnTo>
                <a:lnTo>
                  <a:pt x="5400" y="17131"/>
                </a:lnTo>
                <a:lnTo>
                  <a:pt x="8100" y="18621"/>
                </a:lnTo>
                <a:lnTo>
                  <a:pt x="11700" y="20110"/>
                </a:lnTo>
                <a:lnTo>
                  <a:pt x="18900" y="21600"/>
                </a:lnTo>
                <a:lnTo>
                  <a:pt x="20700" y="21600"/>
                </a:lnTo>
                <a:lnTo>
                  <a:pt x="20700" y="18621"/>
                </a:lnTo>
                <a:lnTo>
                  <a:pt x="18900" y="18621"/>
                </a:lnTo>
                <a:lnTo>
                  <a:pt x="18000" y="17876"/>
                </a:lnTo>
                <a:lnTo>
                  <a:pt x="16200" y="17131"/>
                </a:lnTo>
                <a:lnTo>
                  <a:pt x="18900" y="17876"/>
                </a:lnTo>
                <a:lnTo>
                  <a:pt x="19800" y="17876"/>
                </a:lnTo>
                <a:lnTo>
                  <a:pt x="20700" y="17131"/>
                </a:lnTo>
                <a:lnTo>
                  <a:pt x="20700" y="14897"/>
                </a:lnTo>
                <a:lnTo>
                  <a:pt x="21600" y="12662"/>
                </a:lnTo>
                <a:close/>
                <a:moveTo>
                  <a:pt x="21600" y="12662"/>
                </a:moveTo>
              </a:path>
            </a:pathLst>
          </a:custGeom>
          <a:solidFill>
            <a:srgbClr val="846D58"/>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27" name="Freeform 43"/>
          <p:cNvSpPr>
            <a:spLocks/>
          </p:cNvSpPr>
          <p:nvPr/>
        </p:nvSpPr>
        <p:spPr bwMode="auto">
          <a:xfrm>
            <a:off x="5684520" y="5489258"/>
            <a:ext cx="228600" cy="171450"/>
          </a:xfrm>
          <a:custGeom>
            <a:avLst/>
            <a:gdLst>
              <a:gd name="T0" fmla="*/ 222250 w 21600"/>
              <a:gd name="T1" fmla="*/ 84667 h 21600"/>
              <a:gd name="T2" fmla="*/ 179917 w 21600"/>
              <a:gd name="T3" fmla="*/ 74083 h 21600"/>
              <a:gd name="T4" fmla="*/ 148167 w 21600"/>
              <a:gd name="T5" fmla="*/ 74083 h 21600"/>
              <a:gd name="T6" fmla="*/ 116417 w 21600"/>
              <a:gd name="T7" fmla="*/ 63500 h 21600"/>
              <a:gd name="T8" fmla="*/ 95250 w 21600"/>
              <a:gd name="T9" fmla="*/ 52917 h 21600"/>
              <a:gd name="T10" fmla="*/ 63500 w 21600"/>
              <a:gd name="T11" fmla="*/ 42333 h 21600"/>
              <a:gd name="T12" fmla="*/ 42333 w 21600"/>
              <a:gd name="T13" fmla="*/ 31750 h 21600"/>
              <a:gd name="T14" fmla="*/ 10583 w 21600"/>
              <a:gd name="T15" fmla="*/ 0 h 21600"/>
              <a:gd name="T16" fmla="*/ 0 w 21600"/>
              <a:gd name="T17" fmla="*/ 0 h 21600"/>
              <a:gd name="T18" fmla="*/ 0 w 21600"/>
              <a:gd name="T19" fmla="*/ 31750 h 21600"/>
              <a:gd name="T20" fmla="*/ 10583 w 21600"/>
              <a:gd name="T21" fmla="*/ 52917 h 21600"/>
              <a:gd name="T22" fmla="*/ 74083 w 21600"/>
              <a:gd name="T23" fmla="*/ 95250 h 21600"/>
              <a:gd name="T24" fmla="*/ 148167 w 21600"/>
              <a:gd name="T25" fmla="*/ 116417 h 21600"/>
              <a:gd name="T26" fmla="*/ 105833 w 21600"/>
              <a:gd name="T27" fmla="*/ 105833 h 21600"/>
              <a:gd name="T28" fmla="*/ 84667 w 21600"/>
              <a:gd name="T29" fmla="*/ 105833 h 21600"/>
              <a:gd name="T30" fmla="*/ 42333 w 21600"/>
              <a:gd name="T31" fmla="*/ 95250 h 21600"/>
              <a:gd name="T32" fmla="*/ 10583 w 21600"/>
              <a:gd name="T33" fmla="*/ 63500 h 21600"/>
              <a:gd name="T34" fmla="*/ 21167 w 21600"/>
              <a:gd name="T35" fmla="*/ 95250 h 21600"/>
              <a:gd name="T36" fmla="*/ 31750 w 21600"/>
              <a:gd name="T37" fmla="*/ 116417 h 21600"/>
              <a:gd name="T38" fmla="*/ 52917 w 21600"/>
              <a:gd name="T39" fmla="*/ 137583 h 21600"/>
              <a:gd name="T40" fmla="*/ 74083 w 21600"/>
              <a:gd name="T41" fmla="*/ 148167 h 21600"/>
              <a:gd name="T42" fmla="*/ 105833 w 21600"/>
              <a:gd name="T43" fmla="*/ 158750 h 21600"/>
              <a:gd name="T44" fmla="*/ 127000 w 21600"/>
              <a:gd name="T45" fmla="*/ 169333 h 21600"/>
              <a:gd name="T46" fmla="*/ 190500 w 21600"/>
              <a:gd name="T47" fmla="*/ 190500 h 21600"/>
              <a:gd name="T48" fmla="*/ 232833 w 21600"/>
              <a:gd name="T49" fmla="*/ 190500 h 21600"/>
              <a:gd name="T50" fmla="*/ 254000 w 21600"/>
              <a:gd name="T51" fmla="*/ 169333 h 21600"/>
              <a:gd name="T52" fmla="*/ 243417 w 21600"/>
              <a:gd name="T53" fmla="*/ 137583 h 21600"/>
              <a:gd name="T54" fmla="*/ 232833 w 21600"/>
              <a:gd name="T55" fmla="*/ 95250 h 21600"/>
              <a:gd name="T56" fmla="*/ 222250 w 21600"/>
              <a:gd name="T57" fmla="*/ 84667 h 21600"/>
              <a:gd name="T58" fmla="*/ 222250 w 21600"/>
              <a:gd name="T59" fmla="*/ 84667 h 2160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1600" h="21600">
                <a:moveTo>
                  <a:pt x="18900" y="9600"/>
                </a:moveTo>
                <a:lnTo>
                  <a:pt x="15300" y="8400"/>
                </a:lnTo>
                <a:lnTo>
                  <a:pt x="12600" y="8400"/>
                </a:lnTo>
                <a:lnTo>
                  <a:pt x="9900" y="7200"/>
                </a:lnTo>
                <a:lnTo>
                  <a:pt x="8100" y="6000"/>
                </a:lnTo>
                <a:lnTo>
                  <a:pt x="5400" y="4800"/>
                </a:lnTo>
                <a:lnTo>
                  <a:pt x="3600" y="3600"/>
                </a:lnTo>
                <a:lnTo>
                  <a:pt x="900" y="0"/>
                </a:lnTo>
                <a:lnTo>
                  <a:pt x="0" y="0"/>
                </a:lnTo>
                <a:lnTo>
                  <a:pt x="0" y="3600"/>
                </a:lnTo>
                <a:lnTo>
                  <a:pt x="900" y="6000"/>
                </a:lnTo>
                <a:lnTo>
                  <a:pt x="6300" y="10800"/>
                </a:lnTo>
                <a:lnTo>
                  <a:pt x="12600" y="13200"/>
                </a:lnTo>
                <a:lnTo>
                  <a:pt x="9000" y="12000"/>
                </a:lnTo>
                <a:lnTo>
                  <a:pt x="7200" y="12000"/>
                </a:lnTo>
                <a:lnTo>
                  <a:pt x="3600" y="10800"/>
                </a:lnTo>
                <a:lnTo>
                  <a:pt x="900" y="7200"/>
                </a:lnTo>
                <a:lnTo>
                  <a:pt x="1800" y="10800"/>
                </a:lnTo>
                <a:lnTo>
                  <a:pt x="2700" y="13200"/>
                </a:lnTo>
                <a:lnTo>
                  <a:pt x="4500" y="15600"/>
                </a:lnTo>
                <a:lnTo>
                  <a:pt x="6300" y="16800"/>
                </a:lnTo>
                <a:lnTo>
                  <a:pt x="9000" y="18000"/>
                </a:lnTo>
                <a:lnTo>
                  <a:pt x="10800" y="19200"/>
                </a:lnTo>
                <a:lnTo>
                  <a:pt x="16200" y="21600"/>
                </a:lnTo>
                <a:lnTo>
                  <a:pt x="19800" y="21600"/>
                </a:lnTo>
                <a:lnTo>
                  <a:pt x="21600" y="19200"/>
                </a:lnTo>
                <a:lnTo>
                  <a:pt x="20700" y="15600"/>
                </a:lnTo>
                <a:lnTo>
                  <a:pt x="19800" y="10800"/>
                </a:lnTo>
                <a:lnTo>
                  <a:pt x="18900" y="9600"/>
                </a:lnTo>
                <a:close/>
                <a:moveTo>
                  <a:pt x="18900" y="9600"/>
                </a:moveTo>
              </a:path>
            </a:pathLst>
          </a:custGeom>
          <a:solidFill>
            <a:srgbClr val="846D58"/>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28" name="Freeform 44"/>
          <p:cNvSpPr>
            <a:spLocks/>
          </p:cNvSpPr>
          <p:nvPr/>
        </p:nvSpPr>
        <p:spPr bwMode="auto">
          <a:xfrm>
            <a:off x="5718810" y="5612131"/>
            <a:ext cx="171450" cy="104299"/>
          </a:xfrm>
          <a:custGeom>
            <a:avLst/>
            <a:gdLst>
              <a:gd name="T0" fmla="*/ 190500 w 21600"/>
              <a:gd name="T1" fmla="*/ 63213 h 21600"/>
              <a:gd name="T2" fmla="*/ 116417 w 21600"/>
              <a:gd name="T3" fmla="*/ 63213 h 21600"/>
              <a:gd name="T4" fmla="*/ 84667 w 21600"/>
              <a:gd name="T5" fmla="*/ 52675 h 21600"/>
              <a:gd name="T6" fmla="*/ 42333 w 21600"/>
              <a:gd name="T7" fmla="*/ 31606 h 21600"/>
              <a:gd name="T8" fmla="*/ 0 w 21600"/>
              <a:gd name="T9" fmla="*/ 0 h 21600"/>
              <a:gd name="T10" fmla="*/ 42333 w 21600"/>
              <a:gd name="T11" fmla="*/ 63213 h 21600"/>
              <a:gd name="T12" fmla="*/ 63500 w 21600"/>
              <a:gd name="T13" fmla="*/ 73744 h 21600"/>
              <a:gd name="T14" fmla="*/ 95250 w 21600"/>
              <a:gd name="T15" fmla="*/ 94819 h 21600"/>
              <a:gd name="T16" fmla="*/ 116417 w 21600"/>
              <a:gd name="T17" fmla="*/ 105351 h 21600"/>
              <a:gd name="T18" fmla="*/ 148167 w 21600"/>
              <a:gd name="T19" fmla="*/ 115888 h 21600"/>
              <a:gd name="T20" fmla="*/ 179917 w 21600"/>
              <a:gd name="T21" fmla="*/ 115888 h 21600"/>
              <a:gd name="T22" fmla="*/ 179917 w 21600"/>
              <a:gd name="T23" fmla="*/ 94819 h 21600"/>
              <a:gd name="T24" fmla="*/ 190500 w 21600"/>
              <a:gd name="T25" fmla="*/ 84282 h 21600"/>
              <a:gd name="T26" fmla="*/ 190500 w 21600"/>
              <a:gd name="T27" fmla="*/ 63213 h 21600"/>
              <a:gd name="T28" fmla="*/ 190500 w 21600"/>
              <a:gd name="T29" fmla="*/ 63213 h 216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600" h="21600">
                <a:moveTo>
                  <a:pt x="21600" y="11782"/>
                </a:moveTo>
                <a:lnTo>
                  <a:pt x="13200" y="11782"/>
                </a:lnTo>
                <a:lnTo>
                  <a:pt x="9600" y="9818"/>
                </a:lnTo>
                <a:lnTo>
                  <a:pt x="4800" y="5891"/>
                </a:lnTo>
                <a:lnTo>
                  <a:pt x="0" y="0"/>
                </a:lnTo>
                <a:lnTo>
                  <a:pt x="4800" y="11782"/>
                </a:lnTo>
                <a:lnTo>
                  <a:pt x="7200" y="13745"/>
                </a:lnTo>
                <a:lnTo>
                  <a:pt x="10800" y="17673"/>
                </a:lnTo>
                <a:lnTo>
                  <a:pt x="13200" y="19636"/>
                </a:lnTo>
                <a:lnTo>
                  <a:pt x="16800" y="21600"/>
                </a:lnTo>
                <a:lnTo>
                  <a:pt x="20400" y="21600"/>
                </a:lnTo>
                <a:lnTo>
                  <a:pt x="20400" y="17673"/>
                </a:lnTo>
                <a:lnTo>
                  <a:pt x="21600" y="15709"/>
                </a:lnTo>
                <a:lnTo>
                  <a:pt x="21600" y="11782"/>
                </a:lnTo>
                <a:close/>
                <a:moveTo>
                  <a:pt x="21600" y="11782"/>
                </a:moveTo>
              </a:path>
            </a:pathLst>
          </a:custGeom>
          <a:solidFill>
            <a:srgbClr val="846D58"/>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29" name="Freeform 45"/>
          <p:cNvSpPr>
            <a:spLocks/>
          </p:cNvSpPr>
          <p:nvPr/>
        </p:nvSpPr>
        <p:spPr bwMode="auto">
          <a:xfrm>
            <a:off x="5703094" y="5622132"/>
            <a:ext cx="162878" cy="148590"/>
          </a:xfrm>
          <a:custGeom>
            <a:avLst/>
            <a:gdLst>
              <a:gd name="T0" fmla="*/ 180975 w 21600"/>
              <a:gd name="T1" fmla="*/ 113506 h 21600"/>
              <a:gd name="T2" fmla="*/ 159685 w 21600"/>
              <a:gd name="T3" fmla="*/ 113506 h 21600"/>
              <a:gd name="T4" fmla="*/ 106457 w 21600"/>
              <a:gd name="T5" fmla="*/ 92869 h 21600"/>
              <a:gd name="T6" fmla="*/ 63877 w 21600"/>
              <a:gd name="T7" fmla="*/ 72231 h 21600"/>
              <a:gd name="T8" fmla="*/ 21290 w 21600"/>
              <a:gd name="T9" fmla="*/ 41275 h 21600"/>
              <a:gd name="T10" fmla="*/ 0 w 21600"/>
              <a:gd name="T11" fmla="*/ 0 h 21600"/>
              <a:gd name="T12" fmla="*/ 0 w 21600"/>
              <a:gd name="T13" fmla="*/ 41275 h 21600"/>
              <a:gd name="T14" fmla="*/ 10649 w 21600"/>
              <a:gd name="T15" fmla="*/ 51594 h 21600"/>
              <a:gd name="T16" fmla="*/ 21290 w 21600"/>
              <a:gd name="T17" fmla="*/ 72231 h 21600"/>
              <a:gd name="T18" fmla="*/ 42579 w 21600"/>
              <a:gd name="T19" fmla="*/ 92869 h 21600"/>
              <a:gd name="T20" fmla="*/ 63877 w 21600"/>
              <a:gd name="T21" fmla="*/ 103188 h 21600"/>
              <a:gd name="T22" fmla="*/ 31939 w 21600"/>
              <a:gd name="T23" fmla="*/ 92869 h 21600"/>
              <a:gd name="T24" fmla="*/ 10649 w 21600"/>
              <a:gd name="T25" fmla="*/ 72231 h 21600"/>
              <a:gd name="T26" fmla="*/ 10649 w 21600"/>
              <a:gd name="T27" fmla="*/ 61913 h 21600"/>
              <a:gd name="T28" fmla="*/ 0 w 21600"/>
              <a:gd name="T29" fmla="*/ 41275 h 21600"/>
              <a:gd name="T30" fmla="*/ 0 w 21600"/>
              <a:gd name="T31" fmla="*/ 72231 h 21600"/>
              <a:gd name="T32" fmla="*/ 21290 w 21600"/>
              <a:gd name="T33" fmla="*/ 113506 h 21600"/>
              <a:gd name="T34" fmla="*/ 42579 w 21600"/>
              <a:gd name="T35" fmla="*/ 123825 h 21600"/>
              <a:gd name="T36" fmla="*/ 63877 w 21600"/>
              <a:gd name="T37" fmla="*/ 144463 h 21600"/>
              <a:gd name="T38" fmla="*/ 127747 w 21600"/>
              <a:gd name="T39" fmla="*/ 165100 h 21600"/>
              <a:gd name="T40" fmla="*/ 180975 w 21600"/>
              <a:gd name="T41" fmla="*/ 165100 h 21600"/>
              <a:gd name="T42" fmla="*/ 180975 w 21600"/>
              <a:gd name="T43" fmla="*/ 134144 h 21600"/>
              <a:gd name="T44" fmla="*/ 180975 w 21600"/>
              <a:gd name="T45" fmla="*/ 113506 h 21600"/>
              <a:gd name="T46" fmla="*/ 180975 w 21600"/>
              <a:gd name="T47" fmla="*/ 113506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600" h="21600">
                <a:moveTo>
                  <a:pt x="21600" y="14850"/>
                </a:moveTo>
                <a:lnTo>
                  <a:pt x="19059" y="14850"/>
                </a:lnTo>
                <a:lnTo>
                  <a:pt x="12706" y="12150"/>
                </a:lnTo>
                <a:lnTo>
                  <a:pt x="7624" y="9450"/>
                </a:lnTo>
                <a:lnTo>
                  <a:pt x="2541" y="5400"/>
                </a:lnTo>
                <a:lnTo>
                  <a:pt x="0" y="0"/>
                </a:lnTo>
                <a:lnTo>
                  <a:pt x="0" y="5400"/>
                </a:lnTo>
                <a:lnTo>
                  <a:pt x="1271" y="6750"/>
                </a:lnTo>
                <a:lnTo>
                  <a:pt x="2541" y="9450"/>
                </a:lnTo>
                <a:lnTo>
                  <a:pt x="5082" y="12150"/>
                </a:lnTo>
                <a:lnTo>
                  <a:pt x="7624" y="13500"/>
                </a:lnTo>
                <a:lnTo>
                  <a:pt x="3812" y="12150"/>
                </a:lnTo>
                <a:lnTo>
                  <a:pt x="1271" y="9450"/>
                </a:lnTo>
                <a:lnTo>
                  <a:pt x="1271" y="8100"/>
                </a:lnTo>
                <a:lnTo>
                  <a:pt x="0" y="5400"/>
                </a:lnTo>
                <a:lnTo>
                  <a:pt x="0" y="9450"/>
                </a:lnTo>
                <a:lnTo>
                  <a:pt x="2541" y="14850"/>
                </a:lnTo>
                <a:lnTo>
                  <a:pt x="5082" y="16200"/>
                </a:lnTo>
                <a:lnTo>
                  <a:pt x="7624" y="18900"/>
                </a:lnTo>
                <a:lnTo>
                  <a:pt x="15247" y="21600"/>
                </a:lnTo>
                <a:lnTo>
                  <a:pt x="21600" y="21600"/>
                </a:lnTo>
                <a:lnTo>
                  <a:pt x="21600" y="17550"/>
                </a:lnTo>
                <a:lnTo>
                  <a:pt x="21600" y="14850"/>
                </a:lnTo>
                <a:close/>
                <a:moveTo>
                  <a:pt x="21600" y="14850"/>
                </a:moveTo>
              </a:path>
            </a:pathLst>
          </a:custGeom>
          <a:solidFill>
            <a:srgbClr val="846D58"/>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30" name="Freeform 46"/>
          <p:cNvSpPr>
            <a:spLocks/>
          </p:cNvSpPr>
          <p:nvPr/>
        </p:nvSpPr>
        <p:spPr bwMode="auto">
          <a:xfrm>
            <a:off x="5780248" y="5783580"/>
            <a:ext cx="200025" cy="124302"/>
          </a:xfrm>
          <a:custGeom>
            <a:avLst/>
            <a:gdLst>
              <a:gd name="T0" fmla="*/ 116414 w 21600"/>
              <a:gd name="T1" fmla="*/ 21248 h 21600"/>
              <a:gd name="T2" fmla="*/ 105836 w 21600"/>
              <a:gd name="T3" fmla="*/ 0 h 21600"/>
              <a:gd name="T4" fmla="*/ 74083 w 21600"/>
              <a:gd name="T5" fmla="*/ 0 h 21600"/>
              <a:gd name="T6" fmla="*/ 63496 w 21600"/>
              <a:gd name="T7" fmla="*/ 10627 h 21600"/>
              <a:gd name="T8" fmla="*/ 21165 w 21600"/>
              <a:gd name="T9" fmla="*/ 0 h 21600"/>
              <a:gd name="T10" fmla="*/ 0 w 21600"/>
              <a:gd name="T11" fmla="*/ 0 h 21600"/>
              <a:gd name="T12" fmla="*/ 10588 w 21600"/>
              <a:gd name="T13" fmla="*/ 42495 h 21600"/>
              <a:gd name="T14" fmla="*/ 42330 w 21600"/>
              <a:gd name="T15" fmla="*/ 74370 h 21600"/>
              <a:gd name="T16" fmla="*/ 84671 w 21600"/>
              <a:gd name="T17" fmla="*/ 106238 h 21600"/>
              <a:gd name="T18" fmla="*/ 116414 w 21600"/>
              <a:gd name="T19" fmla="*/ 116865 h 21600"/>
              <a:gd name="T20" fmla="*/ 158754 w 21600"/>
              <a:gd name="T21" fmla="*/ 138113 h 21600"/>
              <a:gd name="T22" fmla="*/ 179920 w 21600"/>
              <a:gd name="T23" fmla="*/ 127486 h 21600"/>
              <a:gd name="T24" fmla="*/ 222250 w 21600"/>
              <a:gd name="T25" fmla="*/ 84991 h 21600"/>
              <a:gd name="T26" fmla="*/ 222250 w 21600"/>
              <a:gd name="T27" fmla="*/ 53122 h 21600"/>
              <a:gd name="T28" fmla="*/ 158754 w 21600"/>
              <a:gd name="T29" fmla="*/ 53122 h 21600"/>
              <a:gd name="T30" fmla="*/ 137579 w 21600"/>
              <a:gd name="T31" fmla="*/ 42495 h 21600"/>
              <a:gd name="T32" fmla="*/ 127001 w 21600"/>
              <a:gd name="T33" fmla="*/ 31875 h 21600"/>
              <a:gd name="T34" fmla="*/ 116414 w 21600"/>
              <a:gd name="T35" fmla="*/ 21248 h 21600"/>
              <a:gd name="T36" fmla="*/ 116414 w 21600"/>
              <a:gd name="T37" fmla="*/ 21248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600" h="21600">
                <a:moveTo>
                  <a:pt x="11314" y="3323"/>
                </a:moveTo>
                <a:lnTo>
                  <a:pt x="10286" y="0"/>
                </a:lnTo>
                <a:lnTo>
                  <a:pt x="7200" y="0"/>
                </a:lnTo>
                <a:lnTo>
                  <a:pt x="6171" y="1662"/>
                </a:lnTo>
                <a:lnTo>
                  <a:pt x="2057" y="0"/>
                </a:lnTo>
                <a:lnTo>
                  <a:pt x="0" y="0"/>
                </a:lnTo>
                <a:lnTo>
                  <a:pt x="1029" y="6646"/>
                </a:lnTo>
                <a:lnTo>
                  <a:pt x="4114" y="11631"/>
                </a:lnTo>
                <a:lnTo>
                  <a:pt x="8229" y="16615"/>
                </a:lnTo>
                <a:lnTo>
                  <a:pt x="11314" y="18277"/>
                </a:lnTo>
                <a:lnTo>
                  <a:pt x="15429" y="21600"/>
                </a:lnTo>
                <a:lnTo>
                  <a:pt x="17486" y="19938"/>
                </a:lnTo>
                <a:lnTo>
                  <a:pt x="21600" y="13292"/>
                </a:lnTo>
                <a:lnTo>
                  <a:pt x="21600" y="8308"/>
                </a:lnTo>
                <a:lnTo>
                  <a:pt x="15429" y="8308"/>
                </a:lnTo>
                <a:lnTo>
                  <a:pt x="13371" y="6646"/>
                </a:lnTo>
                <a:lnTo>
                  <a:pt x="12343" y="4985"/>
                </a:lnTo>
                <a:lnTo>
                  <a:pt x="11314" y="3323"/>
                </a:lnTo>
                <a:close/>
                <a:moveTo>
                  <a:pt x="11314" y="3323"/>
                </a:moveTo>
              </a:path>
            </a:pathLst>
          </a:custGeom>
          <a:solidFill>
            <a:srgbClr val="846D58"/>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31" name="Freeform 47"/>
          <p:cNvSpPr>
            <a:spLocks/>
          </p:cNvSpPr>
          <p:nvPr/>
        </p:nvSpPr>
        <p:spPr bwMode="auto">
          <a:xfrm>
            <a:off x="5923122" y="5669280"/>
            <a:ext cx="34290" cy="48578"/>
          </a:xfrm>
          <a:custGeom>
            <a:avLst/>
            <a:gdLst>
              <a:gd name="T0" fmla="*/ 9525 w 21600"/>
              <a:gd name="T1" fmla="*/ 0 h 21600"/>
              <a:gd name="T2" fmla="*/ 19050 w 21600"/>
              <a:gd name="T3" fmla="*/ 10795 h 21600"/>
              <a:gd name="T4" fmla="*/ 38100 w 21600"/>
              <a:gd name="T5" fmla="*/ 10795 h 21600"/>
              <a:gd name="T6" fmla="*/ 28575 w 21600"/>
              <a:gd name="T7" fmla="*/ 43180 h 21600"/>
              <a:gd name="T8" fmla="*/ 9525 w 21600"/>
              <a:gd name="T9" fmla="*/ 53975 h 21600"/>
              <a:gd name="T10" fmla="*/ 0 w 21600"/>
              <a:gd name="T11" fmla="*/ 53975 h 21600"/>
              <a:gd name="T12" fmla="*/ 0 w 21600"/>
              <a:gd name="T13" fmla="*/ 32385 h 21600"/>
              <a:gd name="T14" fmla="*/ 9525 w 21600"/>
              <a:gd name="T15" fmla="*/ 10795 h 21600"/>
              <a:gd name="T16" fmla="*/ 9525 w 21600"/>
              <a:gd name="T17" fmla="*/ 0 h 21600"/>
              <a:gd name="T18" fmla="*/ 9525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600" h="21600">
                <a:moveTo>
                  <a:pt x="5400" y="0"/>
                </a:moveTo>
                <a:lnTo>
                  <a:pt x="10800" y="4320"/>
                </a:lnTo>
                <a:lnTo>
                  <a:pt x="21600" y="4320"/>
                </a:lnTo>
                <a:lnTo>
                  <a:pt x="16200" y="17280"/>
                </a:lnTo>
                <a:lnTo>
                  <a:pt x="5400" y="21600"/>
                </a:lnTo>
                <a:lnTo>
                  <a:pt x="0" y="21600"/>
                </a:lnTo>
                <a:lnTo>
                  <a:pt x="0" y="12960"/>
                </a:lnTo>
                <a:lnTo>
                  <a:pt x="5400" y="4320"/>
                </a:lnTo>
                <a:lnTo>
                  <a:pt x="5400" y="0"/>
                </a:lnTo>
                <a:close/>
                <a:moveTo>
                  <a:pt x="5400" y="0"/>
                </a:moveTo>
              </a:path>
            </a:pathLst>
          </a:custGeom>
          <a:solidFill>
            <a:srgbClr val="846D58"/>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32" name="Freeform 48"/>
          <p:cNvSpPr>
            <a:spLocks/>
          </p:cNvSpPr>
          <p:nvPr/>
        </p:nvSpPr>
        <p:spPr bwMode="auto">
          <a:xfrm>
            <a:off x="5913120" y="5697856"/>
            <a:ext cx="67152" cy="95727"/>
          </a:xfrm>
          <a:custGeom>
            <a:avLst/>
            <a:gdLst>
              <a:gd name="T0" fmla="*/ 10660 w 21600"/>
              <a:gd name="T1" fmla="*/ 31909 h 21600"/>
              <a:gd name="T2" fmla="*/ 31977 w 21600"/>
              <a:gd name="T3" fmla="*/ 31909 h 21600"/>
              <a:gd name="T4" fmla="*/ 63953 w 21600"/>
              <a:gd name="T5" fmla="*/ 0 h 21600"/>
              <a:gd name="T6" fmla="*/ 74613 w 21600"/>
              <a:gd name="T7" fmla="*/ 21273 h 21600"/>
              <a:gd name="T8" fmla="*/ 74613 w 21600"/>
              <a:gd name="T9" fmla="*/ 53182 h 21600"/>
              <a:gd name="T10" fmla="*/ 63953 w 21600"/>
              <a:gd name="T11" fmla="*/ 74454 h 21600"/>
              <a:gd name="T12" fmla="*/ 63953 w 21600"/>
              <a:gd name="T13" fmla="*/ 85090 h 21600"/>
              <a:gd name="T14" fmla="*/ 53296 w 21600"/>
              <a:gd name="T15" fmla="*/ 106363 h 21600"/>
              <a:gd name="T16" fmla="*/ 21317 w 21600"/>
              <a:gd name="T17" fmla="*/ 106363 h 21600"/>
              <a:gd name="T18" fmla="*/ 10660 w 21600"/>
              <a:gd name="T19" fmla="*/ 95727 h 21600"/>
              <a:gd name="T20" fmla="*/ 10660 w 21600"/>
              <a:gd name="T21" fmla="*/ 74454 h 21600"/>
              <a:gd name="T22" fmla="*/ 21317 w 21600"/>
              <a:gd name="T23" fmla="*/ 74454 h 21600"/>
              <a:gd name="T24" fmla="*/ 53296 w 21600"/>
              <a:gd name="T25" fmla="*/ 42545 h 21600"/>
              <a:gd name="T26" fmla="*/ 31977 w 21600"/>
              <a:gd name="T27" fmla="*/ 53182 h 21600"/>
              <a:gd name="T28" fmla="*/ 21317 w 21600"/>
              <a:gd name="T29" fmla="*/ 63818 h 21600"/>
              <a:gd name="T30" fmla="*/ 0 w 21600"/>
              <a:gd name="T31" fmla="*/ 74454 h 21600"/>
              <a:gd name="T32" fmla="*/ 0 w 21600"/>
              <a:gd name="T33" fmla="*/ 31909 h 21600"/>
              <a:gd name="T34" fmla="*/ 10660 w 21600"/>
              <a:gd name="T35" fmla="*/ 31909 h 21600"/>
              <a:gd name="T36" fmla="*/ 10660 w 21600"/>
              <a:gd name="T37" fmla="*/ 31909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600" h="21600">
                <a:moveTo>
                  <a:pt x="3086" y="6480"/>
                </a:moveTo>
                <a:lnTo>
                  <a:pt x="9257" y="6480"/>
                </a:lnTo>
                <a:lnTo>
                  <a:pt x="18514" y="0"/>
                </a:lnTo>
                <a:lnTo>
                  <a:pt x="21600" y="4320"/>
                </a:lnTo>
                <a:lnTo>
                  <a:pt x="21600" y="10800"/>
                </a:lnTo>
                <a:lnTo>
                  <a:pt x="18514" y="15120"/>
                </a:lnTo>
                <a:lnTo>
                  <a:pt x="18514" y="17280"/>
                </a:lnTo>
                <a:lnTo>
                  <a:pt x="15429" y="21600"/>
                </a:lnTo>
                <a:lnTo>
                  <a:pt x="6171" y="21600"/>
                </a:lnTo>
                <a:lnTo>
                  <a:pt x="3086" y="19440"/>
                </a:lnTo>
                <a:lnTo>
                  <a:pt x="3086" y="15120"/>
                </a:lnTo>
                <a:lnTo>
                  <a:pt x="6171" y="15120"/>
                </a:lnTo>
                <a:lnTo>
                  <a:pt x="15429" y="8640"/>
                </a:lnTo>
                <a:lnTo>
                  <a:pt x="9257" y="10800"/>
                </a:lnTo>
                <a:lnTo>
                  <a:pt x="6171" y="12960"/>
                </a:lnTo>
                <a:lnTo>
                  <a:pt x="0" y="15120"/>
                </a:lnTo>
                <a:lnTo>
                  <a:pt x="0" y="6480"/>
                </a:lnTo>
                <a:lnTo>
                  <a:pt x="3086" y="6480"/>
                </a:lnTo>
                <a:close/>
                <a:moveTo>
                  <a:pt x="3086" y="6480"/>
                </a:moveTo>
              </a:path>
            </a:pathLst>
          </a:custGeom>
          <a:solidFill>
            <a:srgbClr val="846D58"/>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33" name="Freeform 49"/>
          <p:cNvSpPr>
            <a:spLocks/>
          </p:cNvSpPr>
          <p:nvPr/>
        </p:nvSpPr>
        <p:spPr bwMode="auto">
          <a:xfrm>
            <a:off x="6266023" y="4812030"/>
            <a:ext cx="85725" cy="57150"/>
          </a:xfrm>
          <a:custGeom>
            <a:avLst/>
            <a:gdLst>
              <a:gd name="T0" fmla="*/ 31750 w 21600"/>
              <a:gd name="T1" fmla="*/ 63500 h 21600"/>
              <a:gd name="T2" fmla="*/ 31750 w 21600"/>
              <a:gd name="T3" fmla="*/ 31750 h 21600"/>
              <a:gd name="T4" fmla="*/ 52917 w 21600"/>
              <a:gd name="T5" fmla="*/ 21167 h 21600"/>
              <a:gd name="T6" fmla="*/ 63500 w 21600"/>
              <a:gd name="T7" fmla="*/ 21167 h 21600"/>
              <a:gd name="T8" fmla="*/ 95250 w 21600"/>
              <a:gd name="T9" fmla="*/ 10583 h 21600"/>
              <a:gd name="T10" fmla="*/ 63500 w 21600"/>
              <a:gd name="T11" fmla="*/ 10583 h 21600"/>
              <a:gd name="T12" fmla="*/ 42333 w 21600"/>
              <a:gd name="T13" fmla="*/ 0 h 21600"/>
              <a:gd name="T14" fmla="*/ 31750 w 21600"/>
              <a:gd name="T15" fmla="*/ 0 h 21600"/>
              <a:gd name="T16" fmla="*/ 10583 w 21600"/>
              <a:gd name="T17" fmla="*/ 10583 h 21600"/>
              <a:gd name="T18" fmla="*/ 0 w 21600"/>
              <a:gd name="T19" fmla="*/ 10583 h 21600"/>
              <a:gd name="T20" fmla="*/ 0 w 21600"/>
              <a:gd name="T21" fmla="*/ 42333 h 21600"/>
              <a:gd name="T22" fmla="*/ 10583 w 21600"/>
              <a:gd name="T23" fmla="*/ 52917 h 21600"/>
              <a:gd name="T24" fmla="*/ 31750 w 21600"/>
              <a:gd name="T25" fmla="*/ 63500 h 21600"/>
              <a:gd name="T26" fmla="*/ 31750 w 21600"/>
              <a:gd name="T27" fmla="*/ 6350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600" h="21600">
                <a:moveTo>
                  <a:pt x="7200" y="21600"/>
                </a:moveTo>
                <a:lnTo>
                  <a:pt x="7200" y="10800"/>
                </a:lnTo>
                <a:lnTo>
                  <a:pt x="12000" y="7200"/>
                </a:lnTo>
                <a:lnTo>
                  <a:pt x="14400" y="7200"/>
                </a:lnTo>
                <a:lnTo>
                  <a:pt x="21600" y="3600"/>
                </a:lnTo>
                <a:lnTo>
                  <a:pt x="14400" y="3600"/>
                </a:lnTo>
                <a:lnTo>
                  <a:pt x="9600" y="0"/>
                </a:lnTo>
                <a:lnTo>
                  <a:pt x="7200" y="0"/>
                </a:lnTo>
                <a:lnTo>
                  <a:pt x="2400" y="3600"/>
                </a:lnTo>
                <a:lnTo>
                  <a:pt x="0" y="3600"/>
                </a:lnTo>
                <a:lnTo>
                  <a:pt x="0" y="14400"/>
                </a:lnTo>
                <a:lnTo>
                  <a:pt x="2400" y="18000"/>
                </a:lnTo>
                <a:lnTo>
                  <a:pt x="7200" y="21600"/>
                </a:lnTo>
                <a:close/>
                <a:moveTo>
                  <a:pt x="7200" y="21600"/>
                </a:moveTo>
              </a:path>
            </a:pathLst>
          </a:custGeom>
          <a:solidFill>
            <a:srgbClr val="846D58"/>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34" name="Freeform 50"/>
          <p:cNvSpPr>
            <a:spLocks/>
          </p:cNvSpPr>
          <p:nvPr/>
        </p:nvSpPr>
        <p:spPr bwMode="auto">
          <a:xfrm>
            <a:off x="6294598" y="4822032"/>
            <a:ext cx="178593" cy="80010"/>
          </a:xfrm>
          <a:custGeom>
            <a:avLst/>
            <a:gdLst>
              <a:gd name="T0" fmla="*/ 0 w 21600"/>
              <a:gd name="T1" fmla="*/ 66675 h 21600"/>
              <a:gd name="T2" fmla="*/ 0 w 21600"/>
              <a:gd name="T3" fmla="*/ 55563 h 21600"/>
              <a:gd name="T4" fmla="*/ 10537 w 21600"/>
              <a:gd name="T5" fmla="*/ 44450 h 21600"/>
              <a:gd name="T6" fmla="*/ 21075 w 21600"/>
              <a:gd name="T7" fmla="*/ 22225 h 21600"/>
              <a:gd name="T8" fmla="*/ 42149 w 21600"/>
              <a:gd name="T9" fmla="*/ 11113 h 21600"/>
              <a:gd name="T10" fmla="*/ 73752 w 21600"/>
              <a:gd name="T11" fmla="*/ 0 h 21600"/>
              <a:gd name="T12" fmla="*/ 124685 w 21600"/>
              <a:gd name="T13" fmla="*/ 0 h 21600"/>
              <a:gd name="T14" fmla="*/ 156288 w 21600"/>
              <a:gd name="T15" fmla="*/ 11113 h 21600"/>
              <a:gd name="T16" fmla="*/ 177362 w 21600"/>
              <a:gd name="T17" fmla="*/ 11113 h 21600"/>
              <a:gd name="T18" fmla="*/ 198437 w 21600"/>
              <a:gd name="T19" fmla="*/ 33338 h 21600"/>
              <a:gd name="T20" fmla="*/ 124685 w 21600"/>
              <a:gd name="T21" fmla="*/ 33338 h 21600"/>
              <a:gd name="T22" fmla="*/ 94827 w 21600"/>
              <a:gd name="T23" fmla="*/ 55563 h 21600"/>
              <a:gd name="T24" fmla="*/ 63215 w 21600"/>
              <a:gd name="T25" fmla="*/ 88900 h 21600"/>
              <a:gd name="T26" fmla="*/ 31612 w 21600"/>
              <a:gd name="T27" fmla="*/ 88900 h 21600"/>
              <a:gd name="T28" fmla="*/ 10537 w 21600"/>
              <a:gd name="T29" fmla="*/ 66675 h 21600"/>
              <a:gd name="T30" fmla="*/ 0 w 21600"/>
              <a:gd name="T31" fmla="*/ 66675 h 21600"/>
              <a:gd name="T32" fmla="*/ 0 w 21600"/>
              <a:gd name="T33" fmla="*/ 66675 h 216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600" h="21600">
                <a:moveTo>
                  <a:pt x="0" y="16200"/>
                </a:moveTo>
                <a:lnTo>
                  <a:pt x="0" y="13500"/>
                </a:lnTo>
                <a:lnTo>
                  <a:pt x="1147" y="10800"/>
                </a:lnTo>
                <a:lnTo>
                  <a:pt x="2294" y="5400"/>
                </a:lnTo>
                <a:lnTo>
                  <a:pt x="4588" y="2700"/>
                </a:lnTo>
                <a:lnTo>
                  <a:pt x="8028" y="0"/>
                </a:lnTo>
                <a:lnTo>
                  <a:pt x="13572" y="0"/>
                </a:lnTo>
                <a:lnTo>
                  <a:pt x="17012" y="2700"/>
                </a:lnTo>
                <a:lnTo>
                  <a:pt x="19306" y="2700"/>
                </a:lnTo>
                <a:lnTo>
                  <a:pt x="21600" y="8100"/>
                </a:lnTo>
                <a:lnTo>
                  <a:pt x="13572" y="8100"/>
                </a:lnTo>
                <a:lnTo>
                  <a:pt x="10322" y="13500"/>
                </a:lnTo>
                <a:lnTo>
                  <a:pt x="6881" y="21600"/>
                </a:lnTo>
                <a:lnTo>
                  <a:pt x="3441" y="21600"/>
                </a:lnTo>
                <a:lnTo>
                  <a:pt x="1147" y="16200"/>
                </a:lnTo>
                <a:lnTo>
                  <a:pt x="0" y="16200"/>
                </a:lnTo>
                <a:close/>
                <a:moveTo>
                  <a:pt x="0" y="16200"/>
                </a:moveTo>
              </a:path>
            </a:pathLst>
          </a:custGeom>
          <a:solidFill>
            <a:srgbClr val="846D58"/>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35" name="Freeform 51"/>
          <p:cNvSpPr>
            <a:spLocks/>
          </p:cNvSpPr>
          <p:nvPr/>
        </p:nvSpPr>
        <p:spPr bwMode="auto">
          <a:xfrm>
            <a:off x="6351747" y="4860608"/>
            <a:ext cx="207168" cy="94298"/>
          </a:xfrm>
          <a:custGeom>
            <a:avLst/>
            <a:gdLst>
              <a:gd name="T0" fmla="*/ 0 w 21600"/>
              <a:gd name="T1" fmla="*/ 41910 h 21600"/>
              <a:gd name="T2" fmla="*/ 31629 w 21600"/>
              <a:gd name="T3" fmla="*/ 10478 h 21600"/>
              <a:gd name="T4" fmla="*/ 61500 w 21600"/>
              <a:gd name="T5" fmla="*/ 0 h 21600"/>
              <a:gd name="T6" fmla="*/ 145838 w 21600"/>
              <a:gd name="T7" fmla="*/ 0 h 21600"/>
              <a:gd name="T8" fmla="*/ 188018 w 21600"/>
              <a:gd name="T9" fmla="*/ 20955 h 21600"/>
              <a:gd name="T10" fmla="*/ 209097 w 21600"/>
              <a:gd name="T11" fmla="*/ 41910 h 21600"/>
              <a:gd name="T12" fmla="*/ 230187 w 21600"/>
              <a:gd name="T13" fmla="*/ 83820 h 21600"/>
              <a:gd name="T14" fmla="*/ 219647 w 21600"/>
              <a:gd name="T15" fmla="*/ 73343 h 21600"/>
              <a:gd name="T16" fmla="*/ 188018 w 21600"/>
              <a:gd name="T17" fmla="*/ 62865 h 21600"/>
              <a:gd name="T18" fmla="*/ 135299 w 21600"/>
              <a:gd name="T19" fmla="*/ 62865 h 21600"/>
              <a:gd name="T20" fmla="*/ 114220 w 21600"/>
              <a:gd name="T21" fmla="*/ 73343 h 21600"/>
              <a:gd name="T22" fmla="*/ 103669 w 21600"/>
              <a:gd name="T23" fmla="*/ 83820 h 21600"/>
              <a:gd name="T24" fmla="*/ 61500 w 21600"/>
              <a:gd name="T25" fmla="*/ 104775 h 21600"/>
              <a:gd name="T26" fmla="*/ 40411 w 21600"/>
              <a:gd name="T27" fmla="*/ 104775 h 21600"/>
              <a:gd name="T28" fmla="*/ 21090 w 21600"/>
              <a:gd name="T29" fmla="*/ 94298 h 21600"/>
              <a:gd name="T30" fmla="*/ 0 w 21600"/>
              <a:gd name="T31" fmla="*/ 73343 h 21600"/>
              <a:gd name="T32" fmla="*/ 0 w 21600"/>
              <a:gd name="T33" fmla="*/ 52388 h 21600"/>
              <a:gd name="T34" fmla="*/ 0 w 21600"/>
              <a:gd name="T35" fmla="*/ 41910 h 21600"/>
              <a:gd name="T36" fmla="*/ 0 w 21600"/>
              <a:gd name="T37" fmla="*/ 41910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600" h="21600">
                <a:moveTo>
                  <a:pt x="0" y="8640"/>
                </a:moveTo>
                <a:lnTo>
                  <a:pt x="2968" y="2160"/>
                </a:lnTo>
                <a:lnTo>
                  <a:pt x="5771" y="0"/>
                </a:lnTo>
                <a:lnTo>
                  <a:pt x="13685" y="0"/>
                </a:lnTo>
                <a:lnTo>
                  <a:pt x="17643" y="4320"/>
                </a:lnTo>
                <a:lnTo>
                  <a:pt x="19621" y="8640"/>
                </a:lnTo>
                <a:lnTo>
                  <a:pt x="21600" y="17280"/>
                </a:lnTo>
                <a:lnTo>
                  <a:pt x="20611" y="15120"/>
                </a:lnTo>
                <a:lnTo>
                  <a:pt x="17643" y="12960"/>
                </a:lnTo>
                <a:lnTo>
                  <a:pt x="12696" y="12960"/>
                </a:lnTo>
                <a:lnTo>
                  <a:pt x="10718" y="15120"/>
                </a:lnTo>
                <a:lnTo>
                  <a:pt x="9728" y="17280"/>
                </a:lnTo>
                <a:lnTo>
                  <a:pt x="5771" y="21600"/>
                </a:lnTo>
                <a:lnTo>
                  <a:pt x="3792" y="21600"/>
                </a:lnTo>
                <a:lnTo>
                  <a:pt x="1979" y="19440"/>
                </a:lnTo>
                <a:lnTo>
                  <a:pt x="0" y="15120"/>
                </a:lnTo>
                <a:lnTo>
                  <a:pt x="0" y="10800"/>
                </a:lnTo>
                <a:lnTo>
                  <a:pt x="0" y="8640"/>
                </a:lnTo>
                <a:close/>
                <a:moveTo>
                  <a:pt x="0" y="8640"/>
                </a:moveTo>
              </a:path>
            </a:pathLst>
          </a:custGeom>
          <a:solidFill>
            <a:srgbClr val="846D58"/>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36" name="Freeform 52"/>
          <p:cNvSpPr>
            <a:spLocks/>
          </p:cNvSpPr>
          <p:nvPr/>
        </p:nvSpPr>
        <p:spPr bwMode="auto">
          <a:xfrm>
            <a:off x="6407469" y="4926330"/>
            <a:ext cx="275749" cy="114300"/>
          </a:xfrm>
          <a:custGeom>
            <a:avLst/>
            <a:gdLst>
              <a:gd name="T0" fmla="*/ 0 w 21600"/>
              <a:gd name="T1" fmla="*/ 63500 h 21600"/>
              <a:gd name="T2" fmla="*/ 10568 w 21600"/>
              <a:gd name="T3" fmla="*/ 42333 h 21600"/>
              <a:gd name="T4" fmla="*/ 21135 w 21600"/>
              <a:gd name="T5" fmla="*/ 31750 h 21600"/>
              <a:gd name="T6" fmla="*/ 84526 w 21600"/>
              <a:gd name="T7" fmla="*/ 0 h 21600"/>
              <a:gd name="T8" fmla="*/ 126782 w 21600"/>
              <a:gd name="T9" fmla="*/ 0 h 21600"/>
              <a:gd name="T10" fmla="*/ 158471 w 21600"/>
              <a:gd name="T11" fmla="*/ 10583 h 21600"/>
              <a:gd name="T12" fmla="*/ 169038 w 21600"/>
              <a:gd name="T13" fmla="*/ 10583 h 21600"/>
              <a:gd name="T14" fmla="*/ 200741 w 21600"/>
              <a:gd name="T15" fmla="*/ 42333 h 21600"/>
              <a:gd name="T16" fmla="*/ 264132 w 21600"/>
              <a:gd name="T17" fmla="*/ 74083 h 21600"/>
              <a:gd name="T18" fmla="*/ 306388 w 21600"/>
              <a:gd name="T19" fmla="*/ 74083 h 21600"/>
              <a:gd name="T20" fmla="*/ 274700 w 21600"/>
              <a:gd name="T21" fmla="*/ 95250 h 21600"/>
              <a:gd name="T22" fmla="*/ 264132 w 21600"/>
              <a:gd name="T23" fmla="*/ 105833 h 21600"/>
              <a:gd name="T24" fmla="*/ 232429 w 21600"/>
              <a:gd name="T25" fmla="*/ 116417 h 21600"/>
              <a:gd name="T26" fmla="*/ 211308 w 21600"/>
              <a:gd name="T27" fmla="*/ 127000 h 21600"/>
              <a:gd name="T28" fmla="*/ 158471 w 21600"/>
              <a:gd name="T29" fmla="*/ 127000 h 21600"/>
              <a:gd name="T30" fmla="*/ 126782 w 21600"/>
              <a:gd name="T31" fmla="*/ 116417 h 21600"/>
              <a:gd name="T32" fmla="*/ 95080 w 21600"/>
              <a:gd name="T33" fmla="*/ 116417 h 21600"/>
              <a:gd name="T34" fmla="*/ 63391 w 21600"/>
              <a:gd name="T35" fmla="*/ 105833 h 21600"/>
              <a:gd name="T36" fmla="*/ 52824 w 21600"/>
              <a:gd name="T37" fmla="*/ 95250 h 21600"/>
              <a:gd name="T38" fmla="*/ 31688 w 21600"/>
              <a:gd name="T39" fmla="*/ 84667 h 21600"/>
              <a:gd name="T40" fmla="*/ 21135 w 21600"/>
              <a:gd name="T41" fmla="*/ 74083 h 21600"/>
              <a:gd name="T42" fmla="*/ 42256 w 21600"/>
              <a:gd name="T43" fmla="*/ 52917 h 21600"/>
              <a:gd name="T44" fmla="*/ 73959 w 21600"/>
              <a:gd name="T45" fmla="*/ 52917 h 21600"/>
              <a:gd name="T46" fmla="*/ 21135 w 21600"/>
              <a:gd name="T47" fmla="*/ 52917 h 21600"/>
              <a:gd name="T48" fmla="*/ 0 w 21600"/>
              <a:gd name="T49" fmla="*/ 63500 h 21600"/>
              <a:gd name="T50" fmla="*/ 0 w 21600"/>
              <a:gd name="T51" fmla="*/ 63500 h 216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600" h="21600">
                <a:moveTo>
                  <a:pt x="0" y="10800"/>
                </a:moveTo>
                <a:lnTo>
                  <a:pt x="745" y="7200"/>
                </a:lnTo>
                <a:lnTo>
                  <a:pt x="1490" y="5400"/>
                </a:lnTo>
                <a:lnTo>
                  <a:pt x="5959" y="0"/>
                </a:lnTo>
                <a:lnTo>
                  <a:pt x="8938" y="0"/>
                </a:lnTo>
                <a:lnTo>
                  <a:pt x="11172" y="1800"/>
                </a:lnTo>
                <a:lnTo>
                  <a:pt x="11917" y="1800"/>
                </a:lnTo>
                <a:lnTo>
                  <a:pt x="14152" y="7200"/>
                </a:lnTo>
                <a:lnTo>
                  <a:pt x="18621" y="12600"/>
                </a:lnTo>
                <a:lnTo>
                  <a:pt x="21600" y="12600"/>
                </a:lnTo>
                <a:lnTo>
                  <a:pt x="19366" y="16200"/>
                </a:lnTo>
                <a:lnTo>
                  <a:pt x="18621" y="18000"/>
                </a:lnTo>
                <a:lnTo>
                  <a:pt x="16386" y="19800"/>
                </a:lnTo>
                <a:lnTo>
                  <a:pt x="14897" y="21600"/>
                </a:lnTo>
                <a:lnTo>
                  <a:pt x="11172" y="21600"/>
                </a:lnTo>
                <a:lnTo>
                  <a:pt x="8938" y="19800"/>
                </a:lnTo>
                <a:lnTo>
                  <a:pt x="6703" y="19800"/>
                </a:lnTo>
                <a:lnTo>
                  <a:pt x="4469" y="18000"/>
                </a:lnTo>
                <a:lnTo>
                  <a:pt x="3724" y="16200"/>
                </a:lnTo>
                <a:lnTo>
                  <a:pt x="2234" y="14400"/>
                </a:lnTo>
                <a:lnTo>
                  <a:pt x="1490" y="12600"/>
                </a:lnTo>
                <a:lnTo>
                  <a:pt x="2979" y="9000"/>
                </a:lnTo>
                <a:lnTo>
                  <a:pt x="5214" y="9000"/>
                </a:lnTo>
                <a:lnTo>
                  <a:pt x="1490" y="9000"/>
                </a:lnTo>
                <a:lnTo>
                  <a:pt x="0" y="10800"/>
                </a:lnTo>
                <a:close/>
                <a:moveTo>
                  <a:pt x="0" y="10800"/>
                </a:moveTo>
              </a:path>
            </a:pathLst>
          </a:custGeom>
          <a:solidFill>
            <a:srgbClr val="846D58"/>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37" name="Freeform 53"/>
          <p:cNvSpPr>
            <a:spLocks/>
          </p:cNvSpPr>
          <p:nvPr/>
        </p:nvSpPr>
        <p:spPr bwMode="auto">
          <a:xfrm>
            <a:off x="6454617" y="5006341"/>
            <a:ext cx="262890" cy="104299"/>
          </a:xfrm>
          <a:custGeom>
            <a:avLst/>
            <a:gdLst>
              <a:gd name="T0" fmla="*/ 20866 w 21600"/>
              <a:gd name="T1" fmla="*/ 31606 h 21600"/>
              <a:gd name="T2" fmla="*/ 41732 w 21600"/>
              <a:gd name="T3" fmla="*/ 31606 h 21600"/>
              <a:gd name="T4" fmla="*/ 62599 w 21600"/>
              <a:gd name="T5" fmla="*/ 42144 h 21600"/>
              <a:gd name="T6" fmla="*/ 83451 w 21600"/>
              <a:gd name="T7" fmla="*/ 42144 h 21600"/>
              <a:gd name="T8" fmla="*/ 104318 w 21600"/>
              <a:gd name="T9" fmla="*/ 52675 h 21600"/>
              <a:gd name="T10" fmla="*/ 125184 w 21600"/>
              <a:gd name="T11" fmla="*/ 52675 h 21600"/>
              <a:gd name="T12" fmla="*/ 156476 w 21600"/>
              <a:gd name="T13" fmla="*/ 42144 h 21600"/>
              <a:gd name="T14" fmla="*/ 166916 w 21600"/>
              <a:gd name="T15" fmla="*/ 42144 h 21600"/>
              <a:gd name="T16" fmla="*/ 198209 w 21600"/>
              <a:gd name="T17" fmla="*/ 31606 h 21600"/>
              <a:gd name="T18" fmla="*/ 239941 w 21600"/>
              <a:gd name="T19" fmla="*/ 10537 h 21600"/>
              <a:gd name="T20" fmla="*/ 250368 w 21600"/>
              <a:gd name="T21" fmla="*/ 10537 h 21600"/>
              <a:gd name="T22" fmla="*/ 260807 w 21600"/>
              <a:gd name="T23" fmla="*/ 0 h 21600"/>
              <a:gd name="T24" fmla="*/ 271234 w 21600"/>
              <a:gd name="T25" fmla="*/ 0 h 21600"/>
              <a:gd name="T26" fmla="*/ 292100 w 21600"/>
              <a:gd name="T27" fmla="*/ 21069 h 21600"/>
              <a:gd name="T28" fmla="*/ 292100 w 21600"/>
              <a:gd name="T29" fmla="*/ 42144 h 21600"/>
              <a:gd name="T30" fmla="*/ 250368 w 21600"/>
              <a:gd name="T31" fmla="*/ 84282 h 21600"/>
              <a:gd name="T32" fmla="*/ 208649 w 21600"/>
              <a:gd name="T33" fmla="*/ 105351 h 21600"/>
              <a:gd name="T34" fmla="*/ 166916 w 21600"/>
              <a:gd name="T35" fmla="*/ 115888 h 21600"/>
              <a:gd name="T36" fmla="*/ 114757 w 21600"/>
              <a:gd name="T37" fmla="*/ 115888 h 21600"/>
              <a:gd name="T38" fmla="*/ 93891 w 21600"/>
              <a:gd name="T39" fmla="*/ 105351 h 21600"/>
              <a:gd name="T40" fmla="*/ 62599 w 21600"/>
              <a:gd name="T41" fmla="*/ 105351 h 21600"/>
              <a:gd name="T42" fmla="*/ 52159 w 21600"/>
              <a:gd name="T43" fmla="*/ 94819 h 21600"/>
              <a:gd name="T44" fmla="*/ 31293 w 21600"/>
              <a:gd name="T45" fmla="*/ 84282 h 21600"/>
              <a:gd name="T46" fmla="*/ 20866 w 21600"/>
              <a:gd name="T47" fmla="*/ 63213 h 21600"/>
              <a:gd name="T48" fmla="*/ 0 w 21600"/>
              <a:gd name="T49" fmla="*/ 31606 h 21600"/>
              <a:gd name="T50" fmla="*/ 10426 w 21600"/>
              <a:gd name="T51" fmla="*/ 31606 h 21600"/>
              <a:gd name="T52" fmla="*/ 20866 w 21600"/>
              <a:gd name="T53" fmla="*/ 31606 h 21600"/>
              <a:gd name="T54" fmla="*/ 20866 w 21600"/>
              <a:gd name="T55" fmla="*/ 31606 h 2160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1600" h="21600">
                <a:moveTo>
                  <a:pt x="1543" y="5891"/>
                </a:moveTo>
                <a:lnTo>
                  <a:pt x="3086" y="5891"/>
                </a:lnTo>
                <a:lnTo>
                  <a:pt x="4629" y="7855"/>
                </a:lnTo>
                <a:lnTo>
                  <a:pt x="6171" y="7855"/>
                </a:lnTo>
                <a:lnTo>
                  <a:pt x="7714" y="9818"/>
                </a:lnTo>
                <a:lnTo>
                  <a:pt x="9257" y="9818"/>
                </a:lnTo>
                <a:lnTo>
                  <a:pt x="11571" y="7855"/>
                </a:lnTo>
                <a:lnTo>
                  <a:pt x="12343" y="7855"/>
                </a:lnTo>
                <a:lnTo>
                  <a:pt x="14657" y="5891"/>
                </a:lnTo>
                <a:lnTo>
                  <a:pt x="17743" y="1964"/>
                </a:lnTo>
                <a:lnTo>
                  <a:pt x="18514" y="1964"/>
                </a:lnTo>
                <a:lnTo>
                  <a:pt x="19286" y="0"/>
                </a:lnTo>
                <a:lnTo>
                  <a:pt x="20057" y="0"/>
                </a:lnTo>
                <a:lnTo>
                  <a:pt x="21600" y="3927"/>
                </a:lnTo>
                <a:lnTo>
                  <a:pt x="21600" y="7855"/>
                </a:lnTo>
                <a:lnTo>
                  <a:pt x="18514" y="15709"/>
                </a:lnTo>
                <a:lnTo>
                  <a:pt x="15429" y="19636"/>
                </a:lnTo>
                <a:lnTo>
                  <a:pt x="12343" y="21600"/>
                </a:lnTo>
                <a:lnTo>
                  <a:pt x="8486" y="21600"/>
                </a:lnTo>
                <a:lnTo>
                  <a:pt x="6943" y="19636"/>
                </a:lnTo>
                <a:lnTo>
                  <a:pt x="4629" y="19636"/>
                </a:lnTo>
                <a:lnTo>
                  <a:pt x="3857" y="17673"/>
                </a:lnTo>
                <a:lnTo>
                  <a:pt x="2314" y="15709"/>
                </a:lnTo>
                <a:lnTo>
                  <a:pt x="1543" y="11782"/>
                </a:lnTo>
                <a:lnTo>
                  <a:pt x="0" y="5891"/>
                </a:lnTo>
                <a:lnTo>
                  <a:pt x="771" y="5891"/>
                </a:lnTo>
                <a:lnTo>
                  <a:pt x="1543" y="5891"/>
                </a:lnTo>
                <a:close/>
                <a:moveTo>
                  <a:pt x="1543" y="5891"/>
                </a:moveTo>
              </a:path>
            </a:pathLst>
          </a:custGeom>
          <a:solidFill>
            <a:srgbClr val="846D58"/>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38" name="Freeform 54"/>
          <p:cNvSpPr>
            <a:spLocks/>
          </p:cNvSpPr>
          <p:nvPr/>
        </p:nvSpPr>
        <p:spPr bwMode="auto">
          <a:xfrm>
            <a:off x="6607493" y="5060634"/>
            <a:ext cx="132874" cy="142875"/>
          </a:xfrm>
          <a:custGeom>
            <a:avLst/>
            <a:gdLst>
              <a:gd name="T0" fmla="*/ 0 w 21600"/>
              <a:gd name="T1" fmla="*/ 63500 h 21600"/>
              <a:gd name="T2" fmla="*/ 42179 w 21600"/>
              <a:gd name="T3" fmla="*/ 52917 h 21600"/>
              <a:gd name="T4" fmla="*/ 63272 w 21600"/>
              <a:gd name="T5" fmla="*/ 52917 h 21600"/>
              <a:gd name="T6" fmla="*/ 73819 w 21600"/>
              <a:gd name="T7" fmla="*/ 42333 h 21600"/>
              <a:gd name="T8" fmla="*/ 94912 w 21600"/>
              <a:gd name="T9" fmla="*/ 31750 h 21600"/>
              <a:gd name="T10" fmla="*/ 126545 w 21600"/>
              <a:gd name="T11" fmla="*/ 0 h 21600"/>
              <a:gd name="T12" fmla="*/ 147638 w 21600"/>
              <a:gd name="T13" fmla="*/ 21167 h 21600"/>
              <a:gd name="T14" fmla="*/ 147638 w 21600"/>
              <a:gd name="T15" fmla="*/ 52917 h 21600"/>
              <a:gd name="T16" fmla="*/ 137091 w 21600"/>
              <a:gd name="T17" fmla="*/ 52917 h 21600"/>
              <a:gd name="T18" fmla="*/ 126545 w 21600"/>
              <a:gd name="T19" fmla="*/ 63500 h 21600"/>
              <a:gd name="T20" fmla="*/ 115998 w 21600"/>
              <a:gd name="T21" fmla="*/ 63500 h 21600"/>
              <a:gd name="T22" fmla="*/ 126545 w 21600"/>
              <a:gd name="T23" fmla="*/ 63500 h 21600"/>
              <a:gd name="T24" fmla="*/ 137091 w 21600"/>
              <a:gd name="T25" fmla="*/ 74083 h 21600"/>
              <a:gd name="T26" fmla="*/ 137091 w 21600"/>
              <a:gd name="T27" fmla="*/ 116417 h 21600"/>
              <a:gd name="T28" fmla="*/ 94912 w 21600"/>
              <a:gd name="T29" fmla="*/ 158750 h 21600"/>
              <a:gd name="T30" fmla="*/ 73819 w 21600"/>
              <a:gd name="T31" fmla="*/ 158750 h 21600"/>
              <a:gd name="T32" fmla="*/ 94912 w 21600"/>
              <a:gd name="T33" fmla="*/ 148167 h 21600"/>
              <a:gd name="T34" fmla="*/ 105459 w 21600"/>
              <a:gd name="T35" fmla="*/ 137583 h 21600"/>
              <a:gd name="T36" fmla="*/ 115998 w 21600"/>
              <a:gd name="T37" fmla="*/ 116417 h 21600"/>
              <a:gd name="T38" fmla="*/ 94912 w 21600"/>
              <a:gd name="T39" fmla="*/ 127000 h 21600"/>
              <a:gd name="T40" fmla="*/ 63272 w 21600"/>
              <a:gd name="T41" fmla="*/ 127000 h 21600"/>
              <a:gd name="T42" fmla="*/ 63272 w 21600"/>
              <a:gd name="T43" fmla="*/ 116417 h 21600"/>
              <a:gd name="T44" fmla="*/ 52726 w 21600"/>
              <a:gd name="T45" fmla="*/ 95250 h 21600"/>
              <a:gd name="T46" fmla="*/ 42179 w 21600"/>
              <a:gd name="T47" fmla="*/ 84667 h 21600"/>
              <a:gd name="T48" fmla="*/ 52726 w 21600"/>
              <a:gd name="T49" fmla="*/ 84667 h 21600"/>
              <a:gd name="T50" fmla="*/ 63272 w 21600"/>
              <a:gd name="T51" fmla="*/ 74083 h 21600"/>
              <a:gd name="T52" fmla="*/ 73819 w 21600"/>
              <a:gd name="T53" fmla="*/ 74083 h 21600"/>
              <a:gd name="T54" fmla="*/ 42179 w 21600"/>
              <a:gd name="T55" fmla="*/ 74083 h 21600"/>
              <a:gd name="T56" fmla="*/ 31640 w 21600"/>
              <a:gd name="T57" fmla="*/ 63500 h 21600"/>
              <a:gd name="T58" fmla="*/ 10547 w 21600"/>
              <a:gd name="T59" fmla="*/ 63500 h 21600"/>
              <a:gd name="T60" fmla="*/ 0 w 21600"/>
              <a:gd name="T61" fmla="*/ 63500 h 21600"/>
              <a:gd name="T62" fmla="*/ 0 w 21600"/>
              <a:gd name="T63" fmla="*/ 63500 h 216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1600" h="21600">
                <a:moveTo>
                  <a:pt x="0" y="8640"/>
                </a:moveTo>
                <a:lnTo>
                  <a:pt x="6171" y="7200"/>
                </a:lnTo>
                <a:lnTo>
                  <a:pt x="9257" y="7200"/>
                </a:lnTo>
                <a:lnTo>
                  <a:pt x="10800" y="5760"/>
                </a:lnTo>
                <a:lnTo>
                  <a:pt x="13886" y="4320"/>
                </a:lnTo>
                <a:lnTo>
                  <a:pt x="18514" y="0"/>
                </a:lnTo>
                <a:lnTo>
                  <a:pt x="21600" y="2880"/>
                </a:lnTo>
                <a:lnTo>
                  <a:pt x="21600" y="7200"/>
                </a:lnTo>
                <a:lnTo>
                  <a:pt x="20057" y="7200"/>
                </a:lnTo>
                <a:lnTo>
                  <a:pt x="18514" y="8640"/>
                </a:lnTo>
                <a:lnTo>
                  <a:pt x="16971" y="8640"/>
                </a:lnTo>
                <a:lnTo>
                  <a:pt x="18514" y="8640"/>
                </a:lnTo>
                <a:lnTo>
                  <a:pt x="20057" y="10080"/>
                </a:lnTo>
                <a:lnTo>
                  <a:pt x="20057" y="15840"/>
                </a:lnTo>
                <a:lnTo>
                  <a:pt x="13886" y="21600"/>
                </a:lnTo>
                <a:lnTo>
                  <a:pt x="10800" y="21600"/>
                </a:lnTo>
                <a:lnTo>
                  <a:pt x="13886" y="20160"/>
                </a:lnTo>
                <a:lnTo>
                  <a:pt x="15429" y="18720"/>
                </a:lnTo>
                <a:lnTo>
                  <a:pt x="16971" y="15840"/>
                </a:lnTo>
                <a:lnTo>
                  <a:pt x="13886" y="17280"/>
                </a:lnTo>
                <a:lnTo>
                  <a:pt x="9257" y="17280"/>
                </a:lnTo>
                <a:lnTo>
                  <a:pt x="9257" y="15840"/>
                </a:lnTo>
                <a:lnTo>
                  <a:pt x="7714" y="12960"/>
                </a:lnTo>
                <a:lnTo>
                  <a:pt x="6171" y="11520"/>
                </a:lnTo>
                <a:lnTo>
                  <a:pt x="7714" y="11520"/>
                </a:lnTo>
                <a:lnTo>
                  <a:pt x="9257" y="10080"/>
                </a:lnTo>
                <a:lnTo>
                  <a:pt x="10800" y="10080"/>
                </a:lnTo>
                <a:lnTo>
                  <a:pt x="6171" y="10080"/>
                </a:lnTo>
                <a:lnTo>
                  <a:pt x="4629" y="8640"/>
                </a:lnTo>
                <a:lnTo>
                  <a:pt x="1543" y="8640"/>
                </a:lnTo>
                <a:lnTo>
                  <a:pt x="0" y="8640"/>
                </a:lnTo>
                <a:close/>
                <a:moveTo>
                  <a:pt x="0" y="8640"/>
                </a:moveTo>
              </a:path>
            </a:pathLst>
          </a:custGeom>
          <a:solidFill>
            <a:srgbClr val="846D58"/>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39" name="Freeform 55"/>
          <p:cNvSpPr>
            <a:spLocks/>
          </p:cNvSpPr>
          <p:nvPr/>
        </p:nvSpPr>
        <p:spPr bwMode="auto">
          <a:xfrm>
            <a:off x="5874544" y="5646421"/>
            <a:ext cx="80010" cy="161449"/>
          </a:xfrm>
          <a:custGeom>
            <a:avLst/>
            <a:gdLst>
              <a:gd name="T0" fmla="*/ 55563 w 21600"/>
              <a:gd name="T1" fmla="*/ 0 h 21600"/>
              <a:gd name="T2" fmla="*/ 11113 w 21600"/>
              <a:gd name="T3" fmla="*/ 63317 h 21600"/>
              <a:gd name="T4" fmla="*/ 0 w 21600"/>
              <a:gd name="T5" fmla="*/ 94968 h 21600"/>
              <a:gd name="T6" fmla="*/ 11113 w 21600"/>
              <a:gd name="T7" fmla="*/ 126626 h 21600"/>
              <a:gd name="T8" fmla="*/ 11113 w 21600"/>
              <a:gd name="T9" fmla="*/ 147729 h 21600"/>
              <a:gd name="T10" fmla="*/ 33338 w 21600"/>
              <a:gd name="T11" fmla="*/ 168832 h 21600"/>
              <a:gd name="T12" fmla="*/ 44450 w 21600"/>
              <a:gd name="T13" fmla="*/ 168832 h 21600"/>
              <a:gd name="T14" fmla="*/ 55563 w 21600"/>
              <a:gd name="T15" fmla="*/ 179388 h 21600"/>
              <a:gd name="T16" fmla="*/ 77788 w 21600"/>
              <a:gd name="T17" fmla="*/ 179388 h 21600"/>
              <a:gd name="T18" fmla="*/ 88900 w 21600"/>
              <a:gd name="T19" fmla="*/ 168832 h 21600"/>
              <a:gd name="T20" fmla="*/ 55563 w 21600"/>
              <a:gd name="T21" fmla="*/ 168832 h 21600"/>
              <a:gd name="T22" fmla="*/ 55563 w 21600"/>
              <a:gd name="T23" fmla="*/ 158285 h 21600"/>
              <a:gd name="T24" fmla="*/ 44450 w 21600"/>
              <a:gd name="T25" fmla="*/ 147729 h 21600"/>
              <a:gd name="T26" fmla="*/ 44450 w 21600"/>
              <a:gd name="T27" fmla="*/ 63317 h 21600"/>
              <a:gd name="T28" fmla="*/ 66675 w 21600"/>
              <a:gd name="T29" fmla="*/ 21103 h 21600"/>
              <a:gd name="T30" fmla="*/ 55563 w 21600"/>
              <a:gd name="T31" fmla="*/ 0 h 21600"/>
              <a:gd name="T32" fmla="*/ 55563 w 21600"/>
              <a:gd name="T33" fmla="*/ 0 h 216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600" h="21600">
                <a:moveTo>
                  <a:pt x="13500" y="0"/>
                </a:moveTo>
                <a:lnTo>
                  <a:pt x="2700" y="7624"/>
                </a:lnTo>
                <a:lnTo>
                  <a:pt x="0" y="11435"/>
                </a:lnTo>
                <a:lnTo>
                  <a:pt x="2700" y="15247"/>
                </a:lnTo>
                <a:lnTo>
                  <a:pt x="2700" y="17788"/>
                </a:lnTo>
                <a:lnTo>
                  <a:pt x="8100" y="20329"/>
                </a:lnTo>
                <a:lnTo>
                  <a:pt x="10800" y="20329"/>
                </a:lnTo>
                <a:lnTo>
                  <a:pt x="13500" y="21600"/>
                </a:lnTo>
                <a:lnTo>
                  <a:pt x="18900" y="21600"/>
                </a:lnTo>
                <a:lnTo>
                  <a:pt x="21600" y="20329"/>
                </a:lnTo>
                <a:lnTo>
                  <a:pt x="13500" y="20329"/>
                </a:lnTo>
                <a:lnTo>
                  <a:pt x="13500" y="19059"/>
                </a:lnTo>
                <a:lnTo>
                  <a:pt x="10800" y="17788"/>
                </a:lnTo>
                <a:lnTo>
                  <a:pt x="10800" y="7624"/>
                </a:lnTo>
                <a:lnTo>
                  <a:pt x="16200" y="2541"/>
                </a:lnTo>
                <a:lnTo>
                  <a:pt x="13500" y="0"/>
                </a:lnTo>
                <a:close/>
                <a:moveTo>
                  <a:pt x="13500" y="0"/>
                </a:moveTo>
              </a:path>
            </a:pathLst>
          </a:custGeom>
          <a:solidFill>
            <a:srgbClr val="E3D473"/>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40" name="Freeform 56"/>
          <p:cNvSpPr>
            <a:spLocks/>
          </p:cNvSpPr>
          <p:nvPr/>
        </p:nvSpPr>
        <p:spPr bwMode="auto">
          <a:xfrm>
            <a:off x="5894548" y="5622133"/>
            <a:ext cx="132873" cy="200025"/>
          </a:xfrm>
          <a:custGeom>
            <a:avLst/>
            <a:gdLst>
              <a:gd name="T0" fmla="*/ 84365 w 21600"/>
              <a:gd name="T1" fmla="*/ 21165 h 21600"/>
              <a:gd name="T2" fmla="*/ 105458 w 21600"/>
              <a:gd name="T3" fmla="*/ 63496 h 21600"/>
              <a:gd name="T4" fmla="*/ 105458 w 21600"/>
              <a:gd name="T5" fmla="*/ 137579 h 21600"/>
              <a:gd name="T6" fmla="*/ 73819 w 21600"/>
              <a:gd name="T7" fmla="*/ 201085 h 21600"/>
              <a:gd name="T8" fmla="*/ 52726 w 21600"/>
              <a:gd name="T9" fmla="*/ 211662 h 21600"/>
              <a:gd name="T10" fmla="*/ 31639 w 21600"/>
              <a:gd name="T11" fmla="*/ 211662 h 21600"/>
              <a:gd name="T12" fmla="*/ 21093 w 21600"/>
              <a:gd name="T13" fmla="*/ 201085 h 21600"/>
              <a:gd name="T14" fmla="*/ 0 w 21600"/>
              <a:gd name="T15" fmla="*/ 190497 h 21600"/>
              <a:gd name="T16" fmla="*/ 21093 w 21600"/>
              <a:gd name="T17" fmla="*/ 211662 h 21600"/>
              <a:gd name="T18" fmla="*/ 31639 w 21600"/>
              <a:gd name="T19" fmla="*/ 211662 h 21600"/>
              <a:gd name="T20" fmla="*/ 31639 w 21600"/>
              <a:gd name="T21" fmla="*/ 222250 h 21600"/>
              <a:gd name="T22" fmla="*/ 105458 w 21600"/>
              <a:gd name="T23" fmla="*/ 222250 h 21600"/>
              <a:gd name="T24" fmla="*/ 126544 w 21600"/>
              <a:gd name="T25" fmla="*/ 201085 h 21600"/>
              <a:gd name="T26" fmla="*/ 137091 w 21600"/>
              <a:gd name="T27" fmla="*/ 179920 h 21600"/>
              <a:gd name="T28" fmla="*/ 147637 w 21600"/>
              <a:gd name="T29" fmla="*/ 137579 h 21600"/>
              <a:gd name="T30" fmla="*/ 147637 w 21600"/>
              <a:gd name="T31" fmla="*/ 116414 h 21600"/>
              <a:gd name="T32" fmla="*/ 137091 w 21600"/>
              <a:gd name="T33" fmla="*/ 84671 h 21600"/>
              <a:gd name="T34" fmla="*/ 126544 w 21600"/>
              <a:gd name="T35" fmla="*/ 42330 h 21600"/>
              <a:gd name="T36" fmla="*/ 115998 w 21600"/>
              <a:gd name="T37" fmla="*/ 21165 h 21600"/>
              <a:gd name="T38" fmla="*/ 94911 w 21600"/>
              <a:gd name="T39" fmla="*/ 0 h 21600"/>
              <a:gd name="T40" fmla="*/ 84365 w 21600"/>
              <a:gd name="T41" fmla="*/ 0 h 21600"/>
              <a:gd name="T42" fmla="*/ 84365 w 21600"/>
              <a:gd name="T43" fmla="*/ 10588 h 21600"/>
              <a:gd name="T44" fmla="*/ 84365 w 21600"/>
              <a:gd name="T45" fmla="*/ 21165 h 21600"/>
              <a:gd name="T46" fmla="*/ 84365 w 21600"/>
              <a:gd name="T47" fmla="*/ 21165 h 216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600" h="21600">
                <a:moveTo>
                  <a:pt x="12343" y="2057"/>
                </a:moveTo>
                <a:lnTo>
                  <a:pt x="15429" y="6171"/>
                </a:lnTo>
                <a:lnTo>
                  <a:pt x="15429" y="13371"/>
                </a:lnTo>
                <a:lnTo>
                  <a:pt x="10800" y="19543"/>
                </a:lnTo>
                <a:lnTo>
                  <a:pt x="7714" y="20571"/>
                </a:lnTo>
                <a:lnTo>
                  <a:pt x="4629" y="20571"/>
                </a:lnTo>
                <a:lnTo>
                  <a:pt x="3086" y="19543"/>
                </a:lnTo>
                <a:lnTo>
                  <a:pt x="0" y="18514"/>
                </a:lnTo>
                <a:lnTo>
                  <a:pt x="3086" y="20571"/>
                </a:lnTo>
                <a:lnTo>
                  <a:pt x="4629" y="20571"/>
                </a:lnTo>
                <a:lnTo>
                  <a:pt x="4629" y="21600"/>
                </a:lnTo>
                <a:lnTo>
                  <a:pt x="15429" y="21600"/>
                </a:lnTo>
                <a:lnTo>
                  <a:pt x="18514" y="19543"/>
                </a:lnTo>
                <a:lnTo>
                  <a:pt x="20057" y="17486"/>
                </a:lnTo>
                <a:lnTo>
                  <a:pt x="21600" y="13371"/>
                </a:lnTo>
                <a:lnTo>
                  <a:pt x="21600" y="11314"/>
                </a:lnTo>
                <a:lnTo>
                  <a:pt x="20057" y="8229"/>
                </a:lnTo>
                <a:lnTo>
                  <a:pt x="18514" y="4114"/>
                </a:lnTo>
                <a:lnTo>
                  <a:pt x="16971" y="2057"/>
                </a:lnTo>
                <a:lnTo>
                  <a:pt x="13886" y="0"/>
                </a:lnTo>
                <a:lnTo>
                  <a:pt x="12343" y="0"/>
                </a:lnTo>
                <a:lnTo>
                  <a:pt x="12343" y="1029"/>
                </a:lnTo>
                <a:lnTo>
                  <a:pt x="12343" y="2057"/>
                </a:lnTo>
                <a:close/>
                <a:moveTo>
                  <a:pt x="12343" y="2057"/>
                </a:moveTo>
              </a:path>
            </a:pathLst>
          </a:custGeom>
          <a:solidFill>
            <a:srgbClr val="E6D97B"/>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41" name="Rectangle 57"/>
          <p:cNvSpPr>
            <a:spLocks/>
          </p:cNvSpPr>
          <p:nvPr/>
        </p:nvSpPr>
        <p:spPr bwMode="auto">
          <a:xfrm>
            <a:off x="2125506" y="6173049"/>
            <a:ext cx="1644681"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2700" dirty="0">
                <a:solidFill>
                  <a:srgbClr val="000000"/>
                </a:solidFill>
                <a:latin typeface="Times New Roman" charset="0"/>
                <a:ea typeface="ＭＳ Ｐゴシック" charset="0"/>
                <a:sym typeface="Times New Roman" charset="0"/>
              </a:rPr>
              <a:t>1st husband</a:t>
            </a:r>
          </a:p>
        </p:txBody>
      </p:sp>
      <p:sp>
        <p:nvSpPr>
          <p:cNvPr id="42042" name="Freeform 58"/>
          <p:cNvSpPr>
            <a:spLocks/>
          </p:cNvSpPr>
          <p:nvPr/>
        </p:nvSpPr>
        <p:spPr bwMode="auto">
          <a:xfrm>
            <a:off x="3867150" y="5203508"/>
            <a:ext cx="1531620" cy="818674"/>
          </a:xfrm>
          <a:custGeom>
            <a:avLst/>
            <a:gdLst>
              <a:gd name="T0" fmla="*/ 1701800 w 21600"/>
              <a:gd name="T1" fmla="*/ 613458 h 21600"/>
              <a:gd name="T2" fmla="*/ 1701800 w 21600"/>
              <a:gd name="T3" fmla="*/ 63464 h 21600"/>
              <a:gd name="T4" fmla="*/ 1521929 w 21600"/>
              <a:gd name="T5" fmla="*/ 0 h 21600"/>
              <a:gd name="T6" fmla="*/ 1394924 w 21600"/>
              <a:gd name="T7" fmla="*/ 518283 h 21600"/>
              <a:gd name="T8" fmla="*/ 0 w 21600"/>
              <a:gd name="T9" fmla="*/ 518283 h 21600"/>
              <a:gd name="T10" fmla="*/ 0 w 21600"/>
              <a:gd name="T11" fmla="*/ 846174 h 21600"/>
              <a:gd name="T12" fmla="*/ 179871 w 21600"/>
              <a:gd name="T13" fmla="*/ 909638 h 21600"/>
              <a:gd name="T14" fmla="*/ 179871 w 21600"/>
              <a:gd name="T15" fmla="*/ 613458 h 21600"/>
              <a:gd name="T16" fmla="*/ 1701800 w 21600"/>
              <a:gd name="T17" fmla="*/ 613458 h 21600"/>
              <a:gd name="T18" fmla="*/ 1701800 w 21600"/>
              <a:gd name="T19" fmla="*/ 613458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600" h="21600">
                <a:moveTo>
                  <a:pt x="21600" y="14567"/>
                </a:moveTo>
                <a:lnTo>
                  <a:pt x="21600" y="1507"/>
                </a:lnTo>
                <a:lnTo>
                  <a:pt x="19317" y="0"/>
                </a:lnTo>
                <a:lnTo>
                  <a:pt x="17705" y="12307"/>
                </a:lnTo>
                <a:lnTo>
                  <a:pt x="0" y="12307"/>
                </a:lnTo>
                <a:lnTo>
                  <a:pt x="0" y="20093"/>
                </a:lnTo>
                <a:lnTo>
                  <a:pt x="2283" y="21600"/>
                </a:lnTo>
                <a:lnTo>
                  <a:pt x="2283" y="14567"/>
                </a:lnTo>
                <a:lnTo>
                  <a:pt x="21600" y="14567"/>
                </a:lnTo>
                <a:close/>
                <a:moveTo>
                  <a:pt x="21600" y="14567"/>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43" name="Freeform 59"/>
          <p:cNvSpPr>
            <a:spLocks/>
          </p:cNvSpPr>
          <p:nvPr/>
        </p:nvSpPr>
        <p:spPr bwMode="auto">
          <a:xfrm>
            <a:off x="3857149" y="4954905"/>
            <a:ext cx="171450" cy="308610"/>
          </a:xfrm>
          <a:custGeom>
            <a:avLst/>
            <a:gdLst>
              <a:gd name="T0" fmla="*/ 190500 w 21600"/>
              <a:gd name="T1" fmla="*/ 310753 h 21600"/>
              <a:gd name="T2" fmla="*/ 190500 w 21600"/>
              <a:gd name="T3" fmla="*/ 64294 h 21600"/>
              <a:gd name="T4" fmla="*/ 0 w 21600"/>
              <a:gd name="T5" fmla="*/ 0 h 21600"/>
              <a:gd name="T6" fmla="*/ 0 w 21600"/>
              <a:gd name="T7" fmla="*/ 342900 h 21600"/>
              <a:gd name="T8" fmla="*/ 190500 w 21600"/>
              <a:gd name="T9" fmla="*/ 310753 h 21600"/>
              <a:gd name="T10" fmla="*/ 190500 w 21600"/>
              <a:gd name="T11" fmla="*/ 310753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19575"/>
                </a:moveTo>
                <a:lnTo>
                  <a:pt x="21600" y="4050"/>
                </a:lnTo>
                <a:lnTo>
                  <a:pt x="0" y="0"/>
                </a:lnTo>
                <a:lnTo>
                  <a:pt x="0" y="21600"/>
                </a:lnTo>
                <a:lnTo>
                  <a:pt x="21600" y="19575"/>
                </a:lnTo>
                <a:close/>
                <a:moveTo>
                  <a:pt x="21600" y="19575"/>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44" name="Freeform 60"/>
          <p:cNvSpPr>
            <a:spLocks/>
          </p:cNvSpPr>
          <p:nvPr/>
        </p:nvSpPr>
        <p:spPr bwMode="auto">
          <a:xfrm>
            <a:off x="3161348" y="4954906"/>
            <a:ext cx="2075974" cy="1010127"/>
          </a:xfrm>
          <a:custGeom>
            <a:avLst/>
            <a:gdLst>
              <a:gd name="T0" fmla="*/ 762365 w 21600"/>
              <a:gd name="T1" fmla="*/ 275291 h 21600"/>
              <a:gd name="T2" fmla="*/ 762365 w 21600"/>
              <a:gd name="T3" fmla="*/ 0 h 21600"/>
              <a:gd name="T4" fmla="*/ 0 w 21600"/>
              <a:gd name="T5" fmla="*/ 550581 h 21600"/>
              <a:gd name="T6" fmla="*/ 783616 w 21600"/>
              <a:gd name="T7" fmla="*/ 1122363 h 21600"/>
              <a:gd name="T8" fmla="*/ 783616 w 21600"/>
              <a:gd name="T9" fmla="*/ 836472 h 21600"/>
              <a:gd name="T10" fmla="*/ 2306638 w 21600"/>
              <a:gd name="T11" fmla="*/ 836472 h 21600"/>
              <a:gd name="T12" fmla="*/ 2306638 w 21600"/>
              <a:gd name="T13" fmla="*/ 275291 h 21600"/>
              <a:gd name="T14" fmla="*/ 762365 w 21600"/>
              <a:gd name="T15" fmla="*/ 275291 h 21600"/>
              <a:gd name="T16" fmla="*/ 762365 w 21600"/>
              <a:gd name="T17" fmla="*/ 275291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600">
                <a:moveTo>
                  <a:pt x="7139" y="5298"/>
                </a:moveTo>
                <a:lnTo>
                  <a:pt x="7139" y="0"/>
                </a:lnTo>
                <a:lnTo>
                  <a:pt x="0" y="10596"/>
                </a:lnTo>
                <a:lnTo>
                  <a:pt x="7338" y="21600"/>
                </a:lnTo>
                <a:lnTo>
                  <a:pt x="7338" y="16098"/>
                </a:lnTo>
                <a:lnTo>
                  <a:pt x="21600" y="16098"/>
                </a:lnTo>
                <a:lnTo>
                  <a:pt x="21600" y="5298"/>
                </a:lnTo>
                <a:lnTo>
                  <a:pt x="7139" y="5298"/>
                </a:lnTo>
                <a:close/>
                <a:moveTo>
                  <a:pt x="7139" y="5298"/>
                </a:moveTo>
              </a:path>
            </a:pathLst>
          </a:custGeom>
          <a:solidFill>
            <a:srgbClr val="FFFFFF"/>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45" name="Freeform 61"/>
          <p:cNvSpPr>
            <a:spLocks/>
          </p:cNvSpPr>
          <p:nvPr/>
        </p:nvSpPr>
        <p:spPr bwMode="auto">
          <a:xfrm>
            <a:off x="6521769" y="5489258"/>
            <a:ext cx="104299" cy="57150"/>
          </a:xfrm>
          <a:custGeom>
            <a:avLst/>
            <a:gdLst>
              <a:gd name="T0" fmla="*/ 21069 w 21600"/>
              <a:gd name="T1" fmla="*/ 52917 h 21600"/>
              <a:gd name="T2" fmla="*/ 31606 w 21600"/>
              <a:gd name="T3" fmla="*/ 52917 h 21600"/>
              <a:gd name="T4" fmla="*/ 52675 w 21600"/>
              <a:gd name="T5" fmla="*/ 63500 h 21600"/>
              <a:gd name="T6" fmla="*/ 73744 w 21600"/>
              <a:gd name="T7" fmla="*/ 63500 h 21600"/>
              <a:gd name="T8" fmla="*/ 84282 w 21600"/>
              <a:gd name="T9" fmla="*/ 52917 h 21600"/>
              <a:gd name="T10" fmla="*/ 115888 w 21600"/>
              <a:gd name="T11" fmla="*/ 42333 h 21600"/>
              <a:gd name="T12" fmla="*/ 115888 w 21600"/>
              <a:gd name="T13" fmla="*/ 21167 h 21600"/>
              <a:gd name="T14" fmla="*/ 94819 w 21600"/>
              <a:gd name="T15" fmla="*/ 0 h 21600"/>
              <a:gd name="T16" fmla="*/ 31606 w 21600"/>
              <a:gd name="T17" fmla="*/ 10583 h 21600"/>
              <a:gd name="T18" fmla="*/ 0 w 21600"/>
              <a:gd name="T19" fmla="*/ 10583 h 21600"/>
              <a:gd name="T20" fmla="*/ 21069 w 21600"/>
              <a:gd name="T21" fmla="*/ 52917 h 21600"/>
              <a:gd name="T22" fmla="*/ 21069 w 21600"/>
              <a:gd name="T23" fmla="*/ 52917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21600">
                <a:moveTo>
                  <a:pt x="3927" y="18000"/>
                </a:moveTo>
                <a:lnTo>
                  <a:pt x="5891" y="18000"/>
                </a:lnTo>
                <a:lnTo>
                  <a:pt x="9818" y="21600"/>
                </a:lnTo>
                <a:lnTo>
                  <a:pt x="13745" y="21600"/>
                </a:lnTo>
                <a:lnTo>
                  <a:pt x="15709" y="18000"/>
                </a:lnTo>
                <a:lnTo>
                  <a:pt x="21600" y="14400"/>
                </a:lnTo>
                <a:lnTo>
                  <a:pt x="21600" y="7200"/>
                </a:lnTo>
                <a:lnTo>
                  <a:pt x="17673" y="0"/>
                </a:lnTo>
                <a:lnTo>
                  <a:pt x="5891" y="3600"/>
                </a:lnTo>
                <a:lnTo>
                  <a:pt x="0" y="3600"/>
                </a:lnTo>
                <a:lnTo>
                  <a:pt x="3927" y="18000"/>
                </a:lnTo>
                <a:close/>
                <a:moveTo>
                  <a:pt x="3927" y="18000"/>
                </a:moveTo>
              </a:path>
            </a:pathLst>
          </a:custGeom>
          <a:solidFill>
            <a:srgbClr val="FFFFFF"/>
          </a:solidFill>
          <a:ln>
            <a:noFill/>
          </a:ln>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0" tIns="0" rIns="0" bIns="0"/>
          <a:lstStyle/>
          <a:p>
            <a:endParaRPr lang="en-US" sz="1620">
              <a:solidFill>
                <a:srgbClr val="000000"/>
              </a:solidFill>
              <a:latin typeface="Sagona Book" panose="020F0502020204030204"/>
            </a:endParaRPr>
          </a:p>
        </p:txBody>
      </p:sp>
      <p:sp>
        <p:nvSpPr>
          <p:cNvPr id="42046" name="Freeform 62"/>
          <p:cNvSpPr>
            <a:spLocks/>
          </p:cNvSpPr>
          <p:nvPr/>
        </p:nvSpPr>
        <p:spPr bwMode="auto">
          <a:xfrm>
            <a:off x="6237448" y="5489258"/>
            <a:ext cx="142875" cy="57150"/>
          </a:xfrm>
          <a:custGeom>
            <a:avLst/>
            <a:gdLst>
              <a:gd name="T0" fmla="*/ 21167 w 21600"/>
              <a:gd name="T1" fmla="*/ 52917 h 21600"/>
              <a:gd name="T2" fmla="*/ 52917 w 21600"/>
              <a:gd name="T3" fmla="*/ 52917 h 21600"/>
              <a:gd name="T4" fmla="*/ 84667 w 21600"/>
              <a:gd name="T5" fmla="*/ 63500 h 21600"/>
              <a:gd name="T6" fmla="*/ 116417 w 21600"/>
              <a:gd name="T7" fmla="*/ 52917 h 21600"/>
              <a:gd name="T8" fmla="*/ 137583 w 21600"/>
              <a:gd name="T9" fmla="*/ 52917 h 21600"/>
              <a:gd name="T10" fmla="*/ 158750 w 21600"/>
              <a:gd name="T11" fmla="*/ 31750 h 21600"/>
              <a:gd name="T12" fmla="*/ 148167 w 21600"/>
              <a:gd name="T13" fmla="*/ 10583 h 21600"/>
              <a:gd name="T14" fmla="*/ 105833 w 21600"/>
              <a:gd name="T15" fmla="*/ 0 h 21600"/>
              <a:gd name="T16" fmla="*/ 10583 w 21600"/>
              <a:gd name="T17" fmla="*/ 10583 h 21600"/>
              <a:gd name="T18" fmla="*/ 0 w 21600"/>
              <a:gd name="T19" fmla="*/ 31750 h 21600"/>
              <a:gd name="T20" fmla="*/ 21167 w 21600"/>
              <a:gd name="T21" fmla="*/ 52917 h 21600"/>
              <a:gd name="T22" fmla="*/ 21167 w 21600"/>
              <a:gd name="T23" fmla="*/ 52917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00" h="21600">
                <a:moveTo>
                  <a:pt x="2880" y="18000"/>
                </a:moveTo>
                <a:lnTo>
                  <a:pt x="7200" y="18000"/>
                </a:lnTo>
                <a:lnTo>
                  <a:pt x="11520" y="21600"/>
                </a:lnTo>
                <a:lnTo>
                  <a:pt x="15840" y="18000"/>
                </a:lnTo>
                <a:lnTo>
                  <a:pt x="18720" y="18000"/>
                </a:lnTo>
                <a:lnTo>
                  <a:pt x="21600" y="10800"/>
                </a:lnTo>
                <a:lnTo>
                  <a:pt x="20160" y="3600"/>
                </a:lnTo>
                <a:lnTo>
                  <a:pt x="14400" y="0"/>
                </a:lnTo>
                <a:lnTo>
                  <a:pt x="1440" y="3600"/>
                </a:lnTo>
                <a:lnTo>
                  <a:pt x="0" y="10800"/>
                </a:lnTo>
                <a:lnTo>
                  <a:pt x="2880" y="18000"/>
                </a:lnTo>
                <a:close/>
                <a:moveTo>
                  <a:pt x="2880" y="18000"/>
                </a:moveTo>
              </a:path>
            </a:pathLst>
          </a:custGeom>
          <a:solidFill>
            <a:srgbClr val="FFFFFF"/>
          </a:solidFill>
          <a:ln>
            <a:noFill/>
          </a:ln>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0" tIns="0" rIns="0" bIns="0"/>
          <a:lstStyle/>
          <a:p>
            <a:endParaRPr lang="en-US" sz="1620">
              <a:solidFill>
                <a:srgbClr val="000000"/>
              </a:solidFill>
              <a:latin typeface="Sagona Book" panose="020F0502020204030204"/>
            </a:endParaRPr>
          </a:p>
        </p:txBody>
      </p:sp>
      <p:sp>
        <p:nvSpPr>
          <p:cNvPr id="42047" name="Freeform 63"/>
          <p:cNvSpPr>
            <a:spLocks/>
          </p:cNvSpPr>
          <p:nvPr/>
        </p:nvSpPr>
        <p:spPr bwMode="auto">
          <a:xfrm>
            <a:off x="6160295" y="5374959"/>
            <a:ext cx="284321" cy="65723"/>
          </a:xfrm>
          <a:custGeom>
            <a:avLst/>
            <a:gdLst>
              <a:gd name="T0" fmla="*/ 10589 w 21600"/>
              <a:gd name="T1" fmla="*/ 73025 h 21600"/>
              <a:gd name="T2" fmla="*/ 0 w 21600"/>
              <a:gd name="T3" fmla="*/ 73025 h 21600"/>
              <a:gd name="T4" fmla="*/ 0 w 21600"/>
              <a:gd name="T5" fmla="*/ 62592 h 21600"/>
              <a:gd name="T6" fmla="*/ 10589 w 21600"/>
              <a:gd name="T7" fmla="*/ 62592 h 21600"/>
              <a:gd name="T8" fmla="*/ 21178 w 21600"/>
              <a:gd name="T9" fmla="*/ 52162 h 21600"/>
              <a:gd name="T10" fmla="*/ 31767 w 21600"/>
              <a:gd name="T11" fmla="*/ 52162 h 21600"/>
              <a:gd name="T12" fmla="*/ 63533 w 21600"/>
              <a:gd name="T13" fmla="*/ 20863 h 21600"/>
              <a:gd name="T14" fmla="*/ 74122 w 21600"/>
              <a:gd name="T15" fmla="*/ 20863 h 21600"/>
              <a:gd name="T16" fmla="*/ 74122 w 21600"/>
              <a:gd name="T17" fmla="*/ 10433 h 21600"/>
              <a:gd name="T18" fmla="*/ 95300 w 21600"/>
              <a:gd name="T19" fmla="*/ 10433 h 21600"/>
              <a:gd name="T20" fmla="*/ 105889 w 21600"/>
              <a:gd name="T21" fmla="*/ 0 h 21600"/>
              <a:gd name="T22" fmla="*/ 158834 w 21600"/>
              <a:gd name="T23" fmla="*/ 0 h 21600"/>
              <a:gd name="T24" fmla="*/ 201189 w 21600"/>
              <a:gd name="T25" fmla="*/ 10433 h 21600"/>
              <a:gd name="T26" fmla="*/ 222367 w 21600"/>
              <a:gd name="T27" fmla="*/ 20863 h 21600"/>
              <a:gd name="T28" fmla="*/ 252379 w 21600"/>
              <a:gd name="T29" fmla="*/ 20863 h 21600"/>
              <a:gd name="T30" fmla="*/ 262967 w 21600"/>
              <a:gd name="T31" fmla="*/ 31296 h 21600"/>
              <a:gd name="T32" fmla="*/ 273556 w 21600"/>
              <a:gd name="T33" fmla="*/ 31296 h 21600"/>
              <a:gd name="T34" fmla="*/ 273556 w 21600"/>
              <a:gd name="T35" fmla="*/ 41729 h 21600"/>
              <a:gd name="T36" fmla="*/ 305323 w 21600"/>
              <a:gd name="T37" fmla="*/ 41729 h 21600"/>
              <a:gd name="T38" fmla="*/ 315912 w 21600"/>
              <a:gd name="T39" fmla="*/ 52162 h 21600"/>
              <a:gd name="T40" fmla="*/ 305323 w 21600"/>
              <a:gd name="T41" fmla="*/ 52162 h 21600"/>
              <a:gd name="T42" fmla="*/ 294734 w 21600"/>
              <a:gd name="T43" fmla="*/ 62592 h 21600"/>
              <a:gd name="T44" fmla="*/ 252379 w 21600"/>
              <a:gd name="T45" fmla="*/ 62592 h 21600"/>
              <a:gd name="T46" fmla="*/ 243559 w 21600"/>
              <a:gd name="T47" fmla="*/ 52162 h 21600"/>
              <a:gd name="T48" fmla="*/ 201189 w 21600"/>
              <a:gd name="T49" fmla="*/ 52162 h 21600"/>
              <a:gd name="T50" fmla="*/ 180011 w 21600"/>
              <a:gd name="T51" fmla="*/ 41729 h 21600"/>
              <a:gd name="T52" fmla="*/ 148245 w 21600"/>
              <a:gd name="T53" fmla="*/ 31296 h 21600"/>
              <a:gd name="T54" fmla="*/ 84711 w 21600"/>
              <a:gd name="T55" fmla="*/ 31296 h 21600"/>
              <a:gd name="T56" fmla="*/ 74122 w 21600"/>
              <a:gd name="T57" fmla="*/ 41729 h 21600"/>
              <a:gd name="T58" fmla="*/ 52945 w 21600"/>
              <a:gd name="T59" fmla="*/ 41729 h 21600"/>
              <a:gd name="T60" fmla="*/ 31767 w 21600"/>
              <a:gd name="T61" fmla="*/ 62592 h 21600"/>
              <a:gd name="T62" fmla="*/ 21178 w 21600"/>
              <a:gd name="T63" fmla="*/ 62592 h 21600"/>
              <a:gd name="T64" fmla="*/ 10589 w 21600"/>
              <a:gd name="T65" fmla="*/ 73025 h 21600"/>
              <a:gd name="T66" fmla="*/ 10589 w 21600"/>
              <a:gd name="T67" fmla="*/ 73025 h 216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600" h="21600">
                <a:moveTo>
                  <a:pt x="724" y="21600"/>
                </a:moveTo>
                <a:lnTo>
                  <a:pt x="0" y="21600"/>
                </a:lnTo>
                <a:lnTo>
                  <a:pt x="0" y="18514"/>
                </a:lnTo>
                <a:lnTo>
                  <a:pt x="724" y="18514"/>
                </a:lnTo>
                <a:lnTo>
                  <a:pt x="1448" y="15429"/>
                </a:lnTo>
                <a:lnTo>
                  <a:pt x="2172" y="15429"/>
                </a:lnTo>
                <a:lnTo>
                  <a:pt x="4344" y="6171"/>
                </a:lnTo>
                <a:lnTo>
                  <a:pt x="5068" y="6171"/>
                </a:lnTo>
                <a:lnTo>
                  <a:pt x="5068" y="3086"/>
                </a:lnTo>
                <a:lnTo>
                  <a:pt x="6516" y="3086"/>
                </a:lnTo>
                <a:lnTo>
                  <a:pt x="7240" y="0"/>
                </a:lnTo>
                <a:lnTo>
                  <a:pt x="10860" y="0"/>
                </a:lnTo>
                <a:lnTo>
                  <a:pt x="13756" y="3086"/>
                </a:lnTo>
                <a:lnTo>
                  <a:pt x="15204" y="6171"/>
                </a:lnTo>
                <a:lnTo>
                  <a:pt x="17256" y="6171"/>
                </a:lnTo>
                <a:lnTo>
                  <a:pt x="17980" y="9257"/>
                </a:lnTo>
                <a:lnTo>
                  <a:pt x="18704" y="9257"/>
                </a:lnTo>
                <a:lnTo>
                  <a:pt x="18704" y="12343"/>
                </a:lnTo>
                <a:lnTo>
                  <a:pt x="20876" y="12343"/>
                </a:lnTo>
                <a:lnTo>
                  <a:pt x="21600" y="15429"/>
                </a:lnTo>
                <a:lnTo>
                  <a:pt x="20876" y="15429"/>
                </a:lnTo>
                <a:lnTo>
                  <a:pt x="20152" y="18514"/>
                </a:lnTo>
                <a:lnTo>
                  <a:pt x="17256" y="18514"/>
                </a:lnTo>
                <a:lnTo>
                  <a:pt x="16653" y="15429"/>
                </a:lnTo>
                <a:lnTo>
                  <a:pt x="13756" y="15429"/>
                </a:lnTo>
                <a:lnTo>
                  <a:pt x="12308" y="12343"/>
                </a:lnTo>
                <a:lnTo>
                  <a:pt x="10136" y="9257"/>
                </a:lnTo>
                <a:lnTo>
                  <a:pt x="5792" y="9257"/>
                </a:lnTo>
                <a:lnTo>
                  <a:pt x="5068" y="12343"/>
                </a:lnTo>
                <a:lnTo>
                  <a:pt x="3620" y="12343"/>
                </a:lnTo>
                <a:lnTo>
                  <a:pt x="2172" y="18514"/>
                </a:lnTo>
                <a:lnTo>
                  <a:pt x="1448" y="18514"/>
                </a:lnTo>
                <a:lnTo>
                  <a:pt x="724" y="21600"/>
                </a:lnTo>
                <a:close/>
                <a:moveTo>
                  <a:pt x="724" y="21600"/>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48" name="Freeform 64"/>
          <p:cNvSpPr>
            <a:spLocks/>
          </p:cNvSpPr>
          <p:nvPr/>
        </p:nvSpPr>
        <p:spPr bwMode="auto">
          <a:xfrm>
            <a:off x="6188869" y="5450682"/>
            <a:ext cx="198596" cy="95726"/>
          </a:xfrm>
          <a:custGeom>
            <a:avLst/>
            <a:gdLst>
              <a:gd name="T0" fmla="*/ 84730 w 21600"/>
              <a:gd name="T1" fmla="*/ 63817 h 21600"/>
              <a:gd name="T2" fmla="*/ 84730 w 21600"/>
              <a:gd name="T3" fmla="*/ 85090 h 21600"/>
              <a:gd name="T4" fmla="*/ 95324 w 21600"/>
              <a:gd name="T5" fmla="*/ 85090 h 21600"/>
              <a:gd name="T6" fmla="*/ 105918 w 21600"/>
              <a:gd name="T7" fmla="*/ 95726 h 21600"/>
              <a:gd name="T8" fmla="*/ 148283 w 21600"/>
              <a:gd name="T9" fmla="*/ 95726 h 21600"/>
              <a:gd name="T10" fmla="*/ 148283 w 21600"/>
              <a:gd name="T11" fmla="*/ 85090 h 21600"/>
              <a:gd name="T12" fmla="*/ 158877 w 21600"/>
              <a:gd name="T13" fmla="*/ 85090 h 21600"/>
              <a:gd name="T14" fmla="*/ 158877 w 21600"/>
              <a:gd name="T15" fmla="*/ 74453 h 21600"/>
              <a:gd name="T16" fmla="*/ 169470 w 21600"/>
              <a:gd name="T17" fmla="*/ 74453 h 21600"/>
              <a:gd name="T18" fmla="*/ 169470 w 21600"/>
              <a:gd name="T19" fmla="*/ 53181 h 21600"/>
              <a:gd name="T20" fmla="*/ 180064 w 21600"/>
              <a:gd name="T21" fmla="*/ 53181 h 21600"/>
              <a:gd name="T22" fmla="*/ 190648 w 21600"/>
              <a:gd name="T23" fmla="*/ 63817 h 21600"/>
              <a:gd name="T24" fmla="*/ 201242 w 21600"/>
              <a:gd name="T25" fmla="*/ 63817 h 21600"/>
              <a:gd name="T26" fmla="*/ 201242 w 21600"/>
              <a:gd name="T27" fmla="*/ 95726 h 21600"/>
              <a:gd name="T28" fmla="*/ 220662 w 21600"/>
              <a:gd name="T29" fmla="*/ 74453 h 21600"/>
              <a:gd name="T30" fmla="*/ 220662 w 21600"/>
              <a:gd name="T31" fmla="*/ 63817 h 21600"/>
              <a:gd name="T32" fmla="*/ 211836 w 21600"/>
              <a:gd name="T33" fmla="*/ 53181 h 21600"/>
              <a:gd name="T34" fmla="*/ 211836 w 21600"/>
              <a:gd name="T35" fmla="*/ 42545 h 21600"/>
              <a:gd name="T36" fmla="*/ 190648 w 21600"/>
              <a:gd name="T37" fmla="*/ 21272 h 21600"/>
              <a:gd name="T38" fmla="*/ 158877 w 21600"/>
              <a:gd name="T39" fmla="*/ 10636 h 21600"/>
              <a:gd name="T40" fmla="*/ 127105 w 21600"/>
              <a:gd name="T41" fmla="*/ 10636 h 21600"/>
              <a:gd name="T42" fmla="*/ 116512 w 21600"/>
              <a:gd name="T43" fmla="*/ 0 h 21600"/>
              <a:gd name="T44" fmla="*/ 95324 w 21600"/>
              <a:gd name="T45" fmla="*/ 0 h 21600"/>
              <a:gd name="T46" fmla="*/ 84730 w 21600"/>
              <a:gd name="T47" fmla="*/ 10636 h 21600"/>
              <a:gd name="T48" fmla="*/ 63553 w 21600"/>
              <a:gd name="T49" fmla="*/ 10636 h 21600"/>
              <a:gd name="T50" fmla="*/ 42365 w 21600"/>
              <a:gd name="T51" fmla="*/ 31909 h 21600"/>
              <a:gd name="T52" fmla="*/ 31771 w 21600"/>
              <a:gd name="T53" fmla="*/ 31909 h 21600"/>
              <a:gd name="T54" fmla="*/ 31771 w 21600"/>
              <a:gd name="T55" fmla="*/ 42545 h 21600"/>
              <a:gd name="T56" fmla="*/ 21188 w 21600"/>
              <a:gd name="T57" fmla="*/ 42545 h 21600"/>
              <a:gd name="T58" fmla="*/ 42365 w 21600"/>
              <a:gd name="T59" fmla="*/ 42545 h 21600"/>
              <a:gd name="T60" fmla="*/ 42365 w 21600"/>
              <a:gd name="T61" fmla="*/ 31909 h 21600"/>
              <a:gd name="T62" fmla="*/ 63553 w 21600"/>
              <a:gd name="T63" fmla="*/ 31909 h 21600"/>
              <a:gd name="T64" fmla="*/ 84730 w 21600"/>
              <a:gd name="T65" fmla="*/ 10636 h 21600"/>
              <a:gd name="T66" fmla="*/ 148283 w 21600"/>
              <a:gd name="T67" fmla="*/ 10636 h 21600"/>
              <a:gd name="T68" fmla="*/ 169470 w 21600"/>
              <a:gd name="T69" fmla="*/ 21272 h 21600"/>
              <a:gd name="T70" fmla="*/ 180064 w 21600"/>
              <a:gd name="T71" fmla="*/ 31909 h 21600"/>
              <a:gd name="T72" fmla="*/ 190648 w 21600"/>
              <a:gd name="T73" fmla="*/ 31909 h 21600"/>
              <a:gd name="T74" fmla="*/ 158877 w 21600"/>
              <a:gd name="T75" fmla="*/ 31909 h 21600"/>
              <a:gd name="T76" fmla="*/ 127105 w 21600"/>
              <a:gd name="T77" fmla="*/ 21272 h 21600"/>
              <a:gd name="T78" fmla="*/ 95324 w 21600"/>
              <a:gd name="T79" fmla="*/ 21272 h 21600"/>
              <a:gd name="T80" fmla="*/ 74147 w 21600"/>
              <a:gd name="T81" fmla="*/ 31909 h 21600"/>
              <a:gd name="T82" fmla="*/ 63553 w 21600"/>
              <a:gd name="T83" fmla="*/ 42545 h 21600"/>
              <a:gd name="T84" fmla="*/ 52959 w 21600"/>
              <a:gd name="T85" fmla="*/ 42545 h 21600"/>
              <a:gd name="T86" fmla="*/ 52959 w 21600"/>
              <a:gd name="T87" fmla="*/ 53181 h 21600"/>
              <a:gd name="T88" fmla="*/ 31771 w 21600"/>
              <a:gd name="T89" fmla="*/ 53181 h 21600"/>
              <a:gd name="T90" fmla="*/ 21188 w 21600"/>
              <a:gd name="T91" fmla="*/ 63817 h 21600"/>
              <a:gd name="T92" fmla="*/ 10594 w 21600"/>
              <a:gd name="T93" fmla="*/ 63817 h 21600"/>
              <a:gd name="T94" fmla="*/ 0 w 21600"/>
              <a:gd name="T95" fmla="*/ 74453 h 21600"/>
              <a:gd name="T96" fmla="*/ 31771 w 21600"/>
              <a:gd name="T97" fmla="*/ 74453 h 21600"/>
              <a:gd name="T98" fmla="*/ 42365 w 21600"/>
              <a:gd name="T99" fmla="*/ 85090 h 21600"/>
              <a:gd name="T100" fmla="*/ 42365 w 21600"/>
              <a:gd name="T101" fmla="*/ 106362 h 21600"/>
              <a:gd name="T102" fmla="*/ 52959 w 21600"/>
              <a:gd name="T103" fmla="*/ 95726 h 21600"/>
              <a:gd name="T104" fmla="*/ 84730 w 21600"/>
              <a:gd name="T105" fmla="*/ 95726 h 21600"/>
              <a:gd name="T106" fmla="*/ 63553 w 21600"/>
              <a:gd name="T107" fmla="*/ 74453 h 21600"/>
              <a:gd name="T108" fmla="*/ 74147 w 21600"/>
              <a:gd name="T109" fmla="*/ 74453 h 21600"/>
              <a:gd name="T110" fmla="*/ 84730 w 21600"/>
              <a:gd name="T111" fmla="*/ 63817 h 21600"/>
              <a:gd name="T112" fmla="*/ 84730 w 21600"/>
              <a:gd name="T113" fmla="*/ 63817 h 2160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1600" h="21600">
                <a:moveTo>
                  <a:pt x="8294" y="12960"/>
                </a:moveTo>
                <a:lnTo>
                  <a:pt x="8294" y="17280"/>
                </a:lnTo>
                <a:lnTo>
                  <a:pt x="9331" y="17280"/>
                </a:lnTo>
                <a:lnTo>
                  <a:pt x="10368" y="19440"/>
                </a:lnTo>
                <a:lnTo>
                  <a:pt x="14515" y="19440"/>
                </a:lnTo>
                <a:lnTo>
                  <a:pt x="14515" y="17280"/>
                </a:lnTo>
                <a:lnTo>
                  <a:pt x="15552" y="17280"/>
                </a:lnTo>
                <a:lnTo>
                  <a:pt x="15552" y="15120"/>
                </a:lnTo>
                <a:lnTo>
                  <a:pt x="16589" y="15120"/>
                </a:lnTo>
                <a:lnTo>
                  <a:pt x="16589" y="10800"/>
                </a:lnTo>
                <a:lnTo>
                  <a:pt x="17626" y="10800"/>
                </a:lnTo>
                <a:lnTo>
                  <a:pt x="18662" y="12960"/>
                </a:lnTo>
                <a:lnTo>
                  <a:pt x="19699" y="12960"/>
                </a:lnTo>
                <a:lnTo>
                  <a:pt x="19699" y="19440"/>
                </a:lnTo>
                <a:lnTo>
                  <a:pt x="21600" y="15120"/>
                </a:lnTo>
                <a:lnTo>
                  <a:pt x="21600" y="12960"/>
                </a:lnTo>
                <a:lnTo>
                  <a:pt x="20736" y="10800"/>
                </a:lnTo>
                <a:lnTo>
                  <a:pt x="20736" y="8640"/>
                </a:lnTo>
                <a:lnTo>
                  <a:pt x="18662" y="4320"/>
                </a:lnTo>
                <a:lnTo>
                  <a:pt x="15552" y="2160"/>
                </a:lnTo>
                <a:lnTo>
                  <a:pt x="12442" y="2160"/>
                </a:lnTo>
                <a:lnTo>
                  <a:pt x="11405" y="0"/>
                </a:lnTo>
                <a:lnTo>
                  <a:pt x="9331" y="0"/>
                </a:lnTo>
                <a:lnTo>
                  <a:pt x="8294" y="2160"/>
                </a:lnTo>
                <a:lnTo>
                  <a:pt x="6221" y="2160"/>
                </a:lnTo>
                <a:lnTo>
                  <a:pt x="4147" y="6480"/>
                </a:lnTo>
                <a:lnTo>
                  <a:pt x="3110" y="6480"/>
                </a:lnTo>
                <a:lnTo>
                  <a:pt x="3110" y="8640"/>
                </a:lnTo>
                <a:lnTo>
                  <a:pt x="2074" y="8640"/>
                </a:lnTo>
                <a:lnTo>
                  <a:pt x="4147" y="8640"/>
                </a:lnTo>
                <a:lnTo>
                  <a:pt x="4147" y="6480"/>
                </a:lnTo>
                <a:lnTo>
                  <a:pt x="6221" y="6480"/>
                </a:lnTo>
                <a:lnTo>
                  <a:pt x="8294" y="2160"/>
                </a:lnTo>
                <a:lnTo>
                  <a:pt x="14515" y="2160"/>
                </a:lnTo>
                <a:lnTo>
                  <a:pt x="16589" y="4320"/>
                </a:lnTo>
                <a:lnTo>
                  <a:pt x="17626" y="6480"/>
                </a:lnTo>
                <a:lnTo>
                  <a:pt x="18662" y="6480"/>
                </a:lnTo>
                <a:lnTo>
                  <a:pt x="15552" y="6480"/>
                </a:lnTo>
                <a:lnTo>
                  <a:pt x="12442" y="4320"/>
                </a:lnTo>
                <a:lnTo>
                  <a:pt x="9331" y="4320"/>
                </a:lnTo>
                <a:lnTo>
                  <a:pt x="7258" y="6480"/>
                </a:lnTo>
                <a:lnTo>
                  <a:pt x="6221" y="8640"/>
                </a:lnTo>
                <a:lnTo>
                  <a:pt x="5184" y="8640"/>
                </a:lnTo>
                <a:lnTo>
                  <a:pt x="5184" y="10800"/>
                </a:lnTo>
                <a:lnTo>
                  <a:pt x="3110" y="10800"/>
                </a:lnTo>
                <a:lnTo>
                  <a:pt x="2074" y="12960"/>
                </a:lnTo>
                <a:lnTo>
                  <a:pt x="1037" y="12960"/>
                </a:lnTo>
                <a:lnTo>
                  <a:pt x="0" y="15120"/>
                </a:lnTo>
                <a:lnTo>
                  <a:pt x="3110" y="15120"/>
                </a:lnTo>
                <a:lnTo>
                  <a:pt x="4147" y="17280"/>
                </a:lnTo>
                <a:lnTo>
                  <a:pt x="4147" y="21600"/>
                </a:lnTo>
                <a:lnTo>
                  <a:pt x="5184" y="19440"/>
                </a:lnTo>
                <a:lnTo>
                  <a:pt x="8294" y="19440"/>
                </a:lnTo>
                <a:lnTo>
                  <a:pt x="6221" y="15120"/>
                </a:lnTo>
                <a:lnTo>
                  <a:pt x="7258" y="15120"/>
                </a:lnTo>
                <a:lnTo>
                  <a:pt x="8294" y="12960"/>
                </a:lnTo>
                <a:close/>
                <a:moveTo>
                  <a:pt x="8294" y="12960"/>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49" name="Freeform 65"/>
          <p:cNvSpPr>
            <a:spLocks/>
          </p:cNvSpPr>
          <p:nvPr/>
        </p:nvSpPr>
        <p:spPr bwMode="auto">
          <a:xfrm>
            <a:off x="6511767" y="5393532"/>
            <a:ext cx="161448" cy="171450"/>
          </a:xfrm>
          <a:custGeom>
            <a:avLst/>
            <a:gdLst>
              <a:gd name="T0" fmla="*/ 168831 w 21600"/>
              <a:gd name="T1" fmla="*/ 0 h 21600"/>
              <a:gd name="T2" fmla="*/ 105523 w 21600"/>
              <a:gd name="T3" fmla="*/ 0 h 21600"/>
              <a:gd name="T4" fmla="*/ 52761 w 21600"/>
              <a:gd name="T5" fmla="*/ 31750 h 21600"/>
              <a:gd name="T6" fmla="*/ 42206 w 21600"/>
              <a:gd name="T7" fmla="*/ 31750 h 21600"/>
              <a:gd name="T8" fmla="*/ 21103 w 21600"/>
              <a:gd name="T9" fmla="*/ 52917 h 21600"/>
              <a:gd name="T10" fmla="*/ 10556 w 21600"/>
              <a:gd name="T11" fmla="*/ 52917 h 21600"/>
              <a:gd name="T12" fmla="*/ 10556 w 21600"/>
              <a:gd name="T13" fmla="*/ 63500 h 21600"/>
              <a:gd name="T14" fmla="*/ 0 w 21600"/>
              <a:gd name="T15" fmla="*/ 74083 h 21600"/>
              <a:gd name="T16" fmla="*/ 0 w 21600"/>
              <a:gd name="T17" fmla="*/ 137583 h 21600"/>
              <a:gd name="T18" fmla="*/ 10556 w 21600"/>
              <a:gd name="T19" fmla="*/ 158750 h 21600"/>
              <a:gd name="T20" fmla="*/ 21103 w 21600"/>
              <a:gd name="T21" fmla="*/ 190500 h 21600"/>
              <a:gd name="T22" fmla="*/ 21103 w 21600"/>
              <a:gd name="T23" fmla="*/ 169333 h 21600"/>
              <a:gd name="T24" fmla="*/ 31658 w 21600"/>
              <a:gd name="T25" fmla="*/ 158750 h 21600"/>
              <a:gd name="T26" fmla="*/ 31658 w 21600"/>
              <a:gd name="T27" fmla="*/ 137583 h 21600"/>
              <a:gd name="T28" fmla="*/ 52761 w 21600"/>
              <a:gd name="T29" fmla="*/ 158750 h 21600"/>
              <a:gd name="T30" fmla="*/ 94967 w 21600"/>
              <a:gd name="T31" fmla="*/ 158750 h 21600"/>
              <a:gd name="T32" fmla="*/ 94967 w 21600"/>
              <a:gd name="T33" fmla="*/ 148167 h 21600"/>
              <a:gd name="T34" fmla="*/ 105523 w 21600"/>
              <a:gd name="T35" fmla="*/ 148167 h 21600"/>
              <a:gd name="T36" fmla="*/ 105523 w 21600"/>
              <a:gd name="T37" fmla="*/ 127000 h 21600"/>
              <a:gd name="T38" fmla="*/ 116070 w 21600"/>
              <a:gd name="T39" fmla="*/ 127000 h 21600"/>
              <a:gd name="T40" fmla="*/ 126626 w 21600"/>
              <a:gd name="T41" fmla="*/ 137583 h 21600"/>
              <a:gd name="T42" fmla="*/ 105523 w 21600"/>
              <a:gd name="T43" fmla="*/ 158750 h 21600"/>
              <a:gd name="T44" fmla="*/ 94967 w 21600"/>
              <a:gd name="T45" fmla="*/ 158750 h 21600"/>
              <a:gd name="T46" fmla="*/ 94967 w 21600"/>
              <a:gd name="T47" fmla="*/ 169333 h 21600"/>
              <a:gd name="T48" fmla="*/ 84420 w 21600"/>
              <a:gd name="T49" fmla="*/ 169333 h 21600"/>
              <a:gd name="T50" fmla="*/ 94967 w 21600"/>
              <a:gd name="T51" fmla="*/ 169333 h 21600"/>
              <a:gd name="T52" fmla="*/ 105523 w 21600"/>
              <a:gd name="T53" fmla="*/ 158750 h 21600"/>
              <a:gd name="T54" fmla="*/ 126626 w 21600"/>
              <a:gd name="T55" fmla="*/ 158750 h 21600"/>
              <a:gd name="T56" fmla="*/ 147729 w 21600"/>
              <a:gd name="T57" fmla="*/ 137583 h 21600"/>
              <a:gd name="T58" fmla="*/ 147729 w 21600"/>
              <a:gd name="T59" fmla="*/ 127000 h 21600"/>
              <a:gd name="T60" fmla="*/ 158284 w 21600"/>
              <a:gd name="T61" fmla="*/ 116417 h 21600"/>
              <a:gd name="T62" fmla="*/ 147729 w 21600"/>
              <a:gd name="T63" fmla="*/ 116417 h 21600"/>
              <a:gd name="T64" fmla="*/ 147729 w 21600"/>
              <a:gd name="T65" fmla="*/ 105833 h 21600"/>
              <a:gd name="T66" fmla="*/ 158284 w 21600"/>
              <a:gd name="T67" fmla="*/ 105833 h 21600"/>
              <a:gd name="T68" fmla="*/ 158284 w 21600"/>
              <a:gd name="T69" fmla="*/ 95250 h 21600"/>
              <a:gd name="T70" fmla="*/ 105523 w 21600"/>
              <a:gd name="T71" fmla="*/ 95250 h 21600"/>
              <a:gd name="T72" fmla="*/ 94967 w 21600"/>
              <a:gd name="T73" fmla="*/ 84667 h 21600"/>
              <a:gd name="T74" fmla="*/ 73864 w 21600"/>
              <a:gd name="T75" fmla="*/ 84667 h 21600"/>
              <a:gd name="T76" fmla="*/ 63317 w 21600"/>
              <a:gd name="T77" fmla="*/ 95250 h 21600"/>
              <a:gd name="T78" fmla="*/ 52761 w 21600"/>
              <a:gd name="T79" fmla="*/ 95250 h 21600"/>
              <a:gd name="T80" fmla="*/ 31658 w 21600"/>
              <a:gd name="T81" fmla="*/ 105833 h 21600"/>
              <a:gd name="T82" fmla="*/ 42206 w 21600"/>
              <a:gd name="T83" fmla="*/ 95250 h 21600"/>
              <a:gd name="T84" fmla="*/ 52761 w 21600"/>
              <a:gd name="T85" fmla="*/ 95250 h 21600"/>
              <a:gd name="T86" fmla="*/ 63317 w 21600"/>
              <a:gd name="T87" fmla="*/ 84667 h 21600"/>
              <a:gd name="T88" fmla="*/ 94967 w 21600"/>
              <a:gd name="T89" fmla="*/ 84667 h 21600"/>
              <a:gd name="T90" fmla="*/ 31658 w 21600"/>
              <a:gd name="T91" fmla="*/ 84667 h 21600"/>
              <a:gd name="T92" fmla="*/ 21103 w 21600"/>
              <a:gd name="T93" fmla="*/ 95250 h 21600"/>
              <a:gd name="T94" fmla="*/ 31658 w 21600"/>
              <a:gd name="T95" fmla="*/ 84667 h 21600"/>
              <a:gd name="T96" fmla="*/ 31658 w 21600"/>
              <a:gd name="T97" fmla="*/ 74083 h 21600"/>
              <a:gd name="T98" fmla="*/ 52761 w 21600"/>
              <a:gd name="T99" fmla="*/ 52917 h 21600"/>
              <a:gd name="T100" fmla="*/ 73864 w 21600"/>
              <a:gd name="T101" fmla="*/ 42333 h 21600"/>
              <a:gd name="T102" fmla="*/ 84420 w 21600"/>
              <a:gd name="T103" fmla="*/ 42333 h 21600"/>
              <a:gd name="T104" fmla="*/ 126626 w 21600"/>
              <a:gd name="T105" fmla="*/ 31750 h 21600"/>
              <a:gd name="T106" fmla="*/ 137181 w 21600"/>
              <a:gd name="T107" fmla="*/ 31750 h 21600"/>
              <a:gd name="T108" fmla="*/ 137181 w 21600"/>
              <a:gd name="T109" fmla="*/ 21167 h 21600"/>
              <a:gd name="T110" fmla="*/ 168831 w 21600"/>
              <a:gd name="T111" fmla="*/ 21167 h 21600"/>
              <a:gd name="T112" fmla="*/ 168831 w 21600"/>
              <a:gd name="T113" fmla="*/ 31750 h 21600"/>
              <a:gd name="T114" fmla="*/ 179387 w 21600"/>
              <a:gd name="T115" fmla="*/ 21167 h 21600"/>
              <a:gd name="T116" fmla="*/ 179387 w 21600"/>
              <a:gd name="T117" fmla="*/ 10583 h 21600"/>
              <a:gd name="T118" fmla="*/ 168831 w 21600"/>
              <a:gd name="T119" fmla="*/ 10583 h 21600"/>
              <a:gd name="T120" fmla="*/ 168831 w 21600"/>
              <a:gd name="T121" fmla="*/ 0 h 21600"/>
              <a:gd name="T122" fmla="*/ 168831 w 21600"/>
              <a:gd name="T123" fmla="*/ 0 h 216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1600" h="21600">
                <a:moveTo>
                  <a:pt x="20329" y="0"/>
                </a:moveTo>
                <a:lnTo>
                  <a:pt x="12706" y="0"/>
                </a:lnTo>
                <a:lnTo>
                  <a:pt x="6353" y="3600"/>
                </a:lnTo>
                <a:lnTo>
                  <a:pt x="5082" y="3600"/>
                </a:lnTo>
                <a:lnTo>
                  <a:pt x="2541" y="6000"/>
                </a:lnTo>
                <a:lnTo>
                  <a:pt x="1271" y="6000"/>
                </a:lnTo>
                <a:lnTo>
                  <a:pt x="1271" y="7200"/>
                </a:lnTo>
                <a:lnTo>
                  <a:pt x="0" y="8400"/>
                </a:lnTo>
                <a:lnTo>
                  <a:pt x="0" y="15600"/>
                </a:lnTo>
                <a:lnTo>
                  <a:pt x="1271" y="18000"/>
                </a:lnTo>
                <a:lnTo>
                  <a:pt x="2541" y="21600"/>
                </a:lnTo>
                <a:lnTo>
                  <a:pt x="2541" y="19200"/>
                </a:lnTo>
                <a:lnTo>
                  <a:pt x="3812" y="18000"/>
                </a:lnTo>
                <a:lnTo>
                  <a:pt x="3812" y="15600"/>
                </a:lnTo>
                <a:lnTo>
                  <a:pt x="6353" y="18000"/>
                </a:lnTo>
                <a:lnTo>
                  <a:pt x="11435" y="18000"/>
                </a:lnTo>
                <a:lnTo>
                  <a:pt x="11435" y="16800"/>
                </a:lnTo>
                <a:lnTo>
                  <a:pt x="12706" y="16800"/>
                </a:lnTo>
                <a:lnTo>
                  <a:pt x="12706" y="14400"/>
                </a:lnTo>
                <a:lnTo>
                  <a:pt x="13976" y="14400"/>
                </a:lnTo>
                <a:lnTo>
                  <a:pt x="15247" y="15600"/>
                </a:lnTo>
                <a:lnTo>
                  <a:pt x="12706" y="18000"/>
                </a:lnTo>
                <a:lnTo>
                  <a:pt x="11435" y="18000"/>
                </a:lnTo>
                <a:lnTo>
                  <a:pt x="11435" y="19200"/>
                </a:lnTo>
                <a:lnTo>
                  <a:pt x="10165" y="19200"/>
                </a:lnTo>
                <a:lnTo>
                  <a:pt x="11435" y="19200"/>
                </a:lnTo>
                <a:lnTo>
                  <a:pt x="12706" y="18000"/>
                </a:lnTo>
                <a:lnTo>
                  <a:pt x="15247" y="18000"/>
                </a:lnTo>
                <a:lnTo>
                  <a:pt x="17788" y="15600"/>
                </a:lnTo>
                <a:lnTo>
                  <a:pt x="17788" y="14400"/>
                </a:lnTo>
                <a:lnTo>
                  <a:pt x="19059" y="13200"/>
                </a:lnTo>
                <a:lnTo>
                  <a:pt x="17788" y="13200"/>
                </a:lnTo>
                <a:lnTo>
                  <a:pt x="17788" y="12000"/>
                </a:lnTo>
                <a:lnTo>
                  <a:pt x="19059" y="12000"/>
                </a:lnTo>
                <a:lnTo>
                  <a:pt x="19059" y="10800"/>
                </a:lnTo>
                <a:lnTo>
                  <a:pt x="12706" y="10800"/>
                </a:lnTo>
                <a:lnTo>
                  <a:pt x="11435" y="9600"/>
                </a:lnTo>
                <a:lnTo>
                  <a:pt x="8894" y="9600"/>
                </a:lnTo>
                <a:lnTo>
                  <a:pt x="7624" y="10800"/>
                </a:lnTo>
                <a:lnTo>
                  <a:pt x="6353" y="10800"/>
                </a:lnTo>
                <a:lnTo>
                  <a:pt x="3812" y="12000"/>
                </a:lnTo>
                <a:lnTo>
                  <a:pt x="5082" y="10800"/>
                </a:lnTo>
                <a:lnTo>
                  <a:pt x="6353" y="10800"/>
                </a:lnTo>
                <a:lnTo>
                  <a:pt x="7624" y="9600"/>
                </a:lnTo>
                <a:lnTo>
                  <a:pt x="11435" y="9600"/>
                </a:lnTo>
                <a:lnTo>
                  <a:pt x="3812" y="9600"/>
                </a:lnTo>
                <a:lnTo>
                  <a:pt x="2541" y="10800"/>
                </a:lnTo>
                <a:lnTo>
                  <a:pt x="3812" y="9600"/>
                </a:lnTo>
                <a:lnTo>
                  <a:pt x="3812" y="8400"/>
                </a:lnTo>
                <a:lnTo>
                  <a:pt x="6353" y="6000"/>
                </a:lnTo>
                <a:lnTo>
                  <a:pt x="8894" y="4800"/>
                </a:lnTo>
                <a:lnTo>
                  <a:pt x="10165" y="4800"/>
                </a:lnTo>
                <a:lnTo>
                  <a:pt x="15247" y="3600"/>
                </a:lnTo>
                <a:lnTo>
                  <a:pt x="16518" y="3600"/>
                </a:lnTo>
                <a:lnTo>
                  <a:pt x="16518" y="2400"/>
                </a:lnTo>
                <a:lnTo>
                  <a:pt x="20329" y="2400"/>
                </a:lnTo>
                <a:lnTo>
                  <a:pt x="20329" y="3600"/>
                </a:lnTo>
                <a:lnTo>
                  <a:pt x="21600" y="2400"/>
                </a:lnTo>
                <a:lnTo>
                  <a:pt x="21600" y="1200"/>
                </a:lnTo>
                <a:lnTo>
                  <a:pt x="20329" y="1200"/>
                </a:lnTo>
                <a:lnTo>
                  <a:pt x="20329" y="0"/>
                </a:lnTo>
                <a:close/>
                <a:moveTo>
                  <a:pt x="20329" y="0"/>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50" name="Freeform 66"/>
          <p:cNvSpPr>
            <a:spLocks/>
          </p:cNvSpPr>
          <p:nvPr/>
        </p:nvSpPr>
        <p:spPr bwMode="auto">
          <a:xfrm>
            <a:off x="6607494" y="5463541"/>
            <a:ext cx="28575" cy="8573"/>
          </a:xfrm>
          <a:custGeom>
            <a:avLst/>
            <a:gdLst>
              <a:gd name="T0" fmla="*/ 0 w 21600"/>
              <a:gd name="T1" fmla="*/ 5953 h 34560"/>
              <a:gd name="T2" fmla="*/ 31750 w 21600"/>
              <a:gd name="T3" fmla="*/ 5953 h 34560"/>
              <a:gd name="T4" fmla="*/ 10583 w 21600"/>
              <a:gd name="T5" fmla="*/ 5953 h 34560"/>
              <a:gd name="T6" fmla="*/ 10583 w 21600"/>
              <a:gd name="T7" fmla="*/ 0 h 34560"/>
              <a:gd name="T8" fmla="*/ 0 w 21600"/>
              <a:gd name="T9" fmla="*/ 5953 h 34560"/>
              <a:gd name="T10" fmla="*/ 0 w 21600"/>
              <a:gd name="T11" fmla="*/ 5953 h 345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34560">
                <a:moveTo>
                  <a:pt x="0" y="21600"/>
                </a:moveTo>
                <a:lnTo>
                  <a:pt x="21600" y="21600"/>
                </a:lnTo>
                <a:lnTo>
                  <a:pt x="7200" y="21600"/>
                </a:lnTo>
                <a:lnTo>
                  <a:pt x="7200" y="0"/>
                </a:lnTo>
                <a:lnTo>
                  <a:pt x="0" y="21600"/>
                </a:lnTo>
                <a:close/>
                <a:moveTo>
                  <a:pt x="0" y="21600"/>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51" name="Freeform 67"/>
          <p:cNvSpPr>
            <a:spLocks/>
          </p:cNvSpPr>
          <p:nvPr/>
        </p:nvSpPr>
        <p:spPr bwMode="auto">
          <a:xfrm>
            <a:off x="6380322" y="5640705"/>
            <a:ext cx="160020" cy="57150"/>
          </a:xfrm>
          <a:custGeom>
            <a:avLst/>
            <a:gdLst>
              <a:gd name="T0" fmla="*/ 19360 w 21600"/>
              <a:gd name="T1" fmla="*/ 0 h 21600"/>
              <a:gd name="T2" fmla="*/ 19360 w 21600"/>
              <a:gd name="T3" fmla="*/ 10583 h 21600"/>
              <a:gd name="T4" fmla="*/ 8799 w 21600"/>
              <a:gd name="T5" fmla="*/ 21167 h 21600"/>
              <a:gd name="T6" fmla="*/ 8799 w 21600"/>
              <a:gd name="T7" fmla="*/ 31750 h 21600"/>
              <a:gd name="T8" fmla="*/ 0 w 21600"/>
              <a:gd name="T9" fmla="*/ 42333 h 21600"/>
              <a:gd name="T10" fmla="*/ 72174 w 21600"/>
              <a:gd name="T11" fmla="*/ 42333 h 21600"/>
              <a:gd name="T12" fmla="*/ 82735 w 21600"/>
              <a:gd name="T13" fmla="*/ 52917 h 21600"/>
              <a:gd name="T14" fmla="*/ 93304 w 21600"/>
              <a:gd name="T15" fmla="*/ 52917 h 21600"/>
              <a:gd name="T16" fmla="*/ 103865 w 21600"/>
              <a:gd name="T17" fmla="*/ 63500 h 21600"/>
              <a:gd name="T18" fmla="*/ 135548 w 21600"/>
              <a:gd name="T19" fmla="*/ 63500 h 21600"/>
              <a:gd name="T20" fmla="*/ 135548 w 21600"/>
              <a:gd name="T21" fmla="*/ 52917 h 21600"/>
              <a:gd name="T22" fmla="*/ 146109 w 21600"/>
              <a:gd name="T23" fmla="*/ 52917 h 21600"/>
              <a:gd name="T24" fmla="*/ 156678 w 21600"/>
              <a:gd name="T25" fmla="*/ 42333 h 21600"/>
              <a:gd name="T26" fmla="*/ 177800 w 21600"/>
              <a:gd name="T27" fmla="*/ 42333 h 21600"/>
              <a:gd name="T28" fmla="*/ 177800 w 21600"/>
              <a:gd name="T29" fmla="*/ 31750 h 21600"/>
              <a:gd name="T30" fmla="*/ 167239 w 21600"/>
              <a:gd name="T31" fmla="*/ 31750 h 21600"/>
              <a:gd name="T32" fmla="*/ 167239 w 21600"/>
              <a:gd name="T33" fmla="*/ 10583 h 21600"/>
              <a:gd name="T34" fmla="*/ 156678 w 21600"/>
              <a:gd name="T35" fmla="*/ 0 h 21600"/>
              <a:gd name="T36" fmla="*/ 167239 w 21600"/>
              <a:gd name="T37" fmla="*/ 10583 h 21600"/>
              <a:gd name="T38" fmla="*/ 167239 w 21600"/>
              <a:gd name="T39" fmla="*/ 21167 h 21600"/>
              <a:gd name="T40" fmla="*/ 156678 w 21600"/>
              <a:gd name="T41" fmla="*/ 31750 h 21600"/>
              <a:gd name="T42" fmla="*/ 156678 w 21600"/>
              <a:gd name="T43" fmla="*/ 42333 h 21600"/>
              <a:gd name="T44" fmla="*/ 146109 w 21600"/>
              <a:gd name="T45" fmla="*/ 42333 h 21600"/>
              <a:gd name="T46" fmla="*/ 146109 w 21600"/>
              <a:gd name="T47" fmla="*/ 52917 h 21600"/>
              <a:gd name="T48" fmla="*/ 124987 w 21600"/>
              <a:gd name="T49" fmla="*/ 52917 h 21600"/>
              <a:gd name="T50" fmla="*/ 124987 w 21600"/>
              <a:gd name="T51" fmla="*/ 63500 h 21600"/>
              <a:gd name="T52" fmla="*/ 114426 w 21600"/>
              <a:gd name="T53" fmla="*/ 63500 h 21600"/>
              <a:gd name="T54" fmla="*/ 103865 w 21600"/>
              <a:gd name="T55" fmla="*/ 52917 h 21600"/>
              <a:gd name="T56" fmla="*/ 93304 w 21600"/>
              <a:gd name="T57" fmla="*/ 52917 h 21600"/>
              <a:gd name="T58" fmla="*/ 93304 w 21600"/>
              <a:gd name="T59" fmla="*/ 42333 h 21600"/>
              <a:gd name="T60" fmla="*/ 82735 w 21600"/>
              <a:gd name="T61" fmla="*/ 42333 h 21600"/>
              <a:gd name="T62" fmla="*/ 82735 w 21600"/>
              <a:gd name="T63" fmla="*/ 31750 h 21600"/>
              <a:gd name="T64" fmla="*/ 40491 w 21600"/>
              <a:gd name="T65" fmla="*/ 31750 h 21600"/>
              <a:gd name="T66" fmla="*/ 40491 w 21600"/>
              <a:gd name="T67" fmla="*/ 42333 h 21600"/>
              <a:gd name="T68" fmla="*/ 19360 w 21600"/>
              <a:gd name="T69" fmla="*/ 42333 h 21600"/>
              <a:gd name="T70" fmla="*/ 19360 w 21600"/>
              <a:gd name="T71" fmla="*/ 31750 h 21600"/>
              <a:gd name="T72" fmla="*/ 8799 w 21600"/>
              <a:gd name="T73" fmla="*/ 21167 h 21600"/>
              <a:gd name="T74" fmla="*/ 19360 w 21600"/>
              <a:gd name="T75" fmla="*/ 21167 h 21600"/>
              <a:gd name="T76" fmla="*/ 19360 w 21600"/>
              <a:gd name="T77" fmla="*/ 0 h 21600"/>
              <a:gd name="T78" fmla="*/ 19360 w 21600"/>
              <a:gd name="T79" fmla="*/ 0 h 216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600" h="21600">
                <a:moveTo>
                  <a:pt x="2352" y="0"/>
                </a:moveTo>
                <a:lnTo>
                  <a:pt x="2352" y="3600"/>
                </a:lnTo>
                <a:lnTo>
                  <a:pt x="1069" y="7200"/>
                </a:lnTo>
                <a:lnTo>
                  <a:pt x="1069" y="10800"/>
                </a:lnTo>
                <a:lnTo>
                  <a:pt x="0" y="14400"/>
                </a:lnTo>
                <a:lnTo>
                  <a:pt x="8768" y="14400"/>
                </a:lnTo>
                <a:lnTo>
                  <a:pt x="10051" y="18000"/>
                </a:lnTo>
                <a:lnTo>
                  <a:pt x="11335" y="18000"/>
                </a:lnTo>
                <a:lnTo>
                  <a:pt x="12618" y="21600"/>
                </a:lnTo>
                <a:lnTo>
                  <a:pt x="16467" y="21600"/>
                </a:lnTo>
                <a:lnTo>
                  <a:pt x="16467" y="18000"/>
                </a:lnTo>
                <a:lnTo>
                  <a:pt x="17750" y="18000"/>
                </a:lnTo>
                <a:lnTo>
                  <a:pt x="19034" y="14400"/>
                </a:lnTo>
                <a:lnTo>
                  <a:pt x="21600" y="14400"/>
                </a:lnTo>
                <a:lnTo>
                  <a:pt x="21600" y="10800"/>
                </a:lnTo>
                <a:lnTo>
                  <a:pt x="20317" y="10800"/>
                </a:lnTo>
                <a:lnTo>
                  <a:pt x="20317" y="3600"/>
                </a:lnTo>
                <a:lnTo>
                  <a:pt x="19034" y="0"/>
                </a:lnTo>
                <a:lnTo>
                  <a:pt x="20317" y="3600"/>
                </a:lnTo>
                <a:lnTo>
                  <a:pt x="20317" y="7200"/>
                </a:lnTo>
                <a:lnTo>
                  <a:pt x="19034" y="10800"/>
                </a:lnTo>
                <a:lnTo>
                  <a:pt x="19034" y="14400"/>
                </a:lnTo>
                <a:lnTo>
                  <a:pt x="17750" y="14400"/>
                </a:lnTo>
                <a:lnTo>
                  <a:pt x="17750" y="18000"/>
                </a:lnTo>
                <a:lnTo>
                  <a:pt x="15184" y="18000"/>
                </a:lnTo>
                <a:lnTo>
                  <a:pt x="15184" y="21600"/>
                </a:lnTo>
                <a:lnTo>
                  <a:pt x="13901" y="21600"/>
                </a:lnTo>
                <a:lnTo>
                  <a:pt x="12618" y="18000"/>
                </a:lnTo>
                <a:lnTo>
                  <a:pt x="11335" y="18000"/>
                </a:lnTo>
                <a:lnTo>
                  <a:pt x="11335" y="14400"/>
                </a:lnTo>
                <a:lnTo>
                  <a:pt x="10051" y="14400"/>
                </a:lnTo>
                <a:lnTo>
                  <a:pt x="10051" y="10800"/>
                </a:lnTo>
                <a:lnTo>
                  <a:pt x="4919" y="10800"/>
                </a:lnTo>
                <a:lnTo>
                  <a:pt x="4919" y="14400"/>
                </a:lnTo>
                <a:lnTo>
                  <a:pt x="2352" y="14400"/>
                </a:lnTo>
                <a:lnTo>
                  <a:pt x="2352" y="10800"/>
                </a:lnTo>
                <a:lnTo>
                  <a:pt x="1069" y="7200"/>
                </a:lnTo>
                <a:lnTo>
                  <a:pt x="2352" y="7200"/>
                </a:lnTo>
                <a:lnTo>
                  <a:pt x="2352" y="0"/>
                </a:lnTo>
                <a:close/>
                <a:moveTo>
                  <a:pt x="2352" y="0"/>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52" name="Freeform 68"/>
          <p:cNvSpPr>
            <a:spLocks/>
          </p:cNvSpPr>
          <p:nvPr/>
        </p:nvSpPr>
        <p:spPr bwMode="auto">
          <a:xfrm>
            <a:off x="6266022" y="5760721"/>
            <a:ext cx="274320" cy="85725"/>
          </a:xfrm>
          <a:custGeom>
            <a:avLst/>
            <a:gdLst>
              <a:gd name="T0" fmla="*/ 52860 w 21600"/>
              <a:gd name="T1" fmla="*/ 21167 h 21600"/>
              <a:gd name="T2" fmla="*/ 52860 w 21600"/>
              <a:gd name="T3" fmla="*/ 10583 h 21600"/>
              <a:gd name="T4" fmla="*/ 31708 w 21600"/>
              <a:gd name="T5" fmla="*/ 10583 h 21600"/>
              <a:gd name="T6" fmla="*/ 31708 w 21600"/>
              <a:gd name="T7" fmla="*/ 21167 h 21600"/>
              <a:gd name="T8" fmla="*/ 10569 w 21600"/>
              <a:gd name="T9" fmla="*/ 42333 h 21600"/>
              <a:gd name="T10" fmla="*/ 0 w 21600"/>
              <a:gd name="T11" fmla="*/ 42333 h 21600"/>
              <a:gd name="T12" fmla="*/ 10569 w 21600"/>
              <a:gd name="T13" fmla="*/ 52917 h 21600"/>
              <a:gd name="T14" fmla="*/ 21138 w 21600"/>
              <a:gd name="T15" fmla="*/ 42333 h 21600"/>
              <a:gd name="T16" fmla="*/ 52860 w 21600"/>
              <a:gd name="T17" fmla="*/ 42333 h 21600"/>
              <a:gd name="T18" fmla="*/ 63429 w 21600"/>
              <a:gd name="T19" fmla="*/ 52917 h 21600"/>
              <a:gd name="T20" fmla="*/ 63429 w 21600"/>
              <a:gd name="T21" fmla="*/ 63500 h 21600"/>
              <a:gd name="T22" fmla="*/ 84568 w 21600"/>
              <a:gd name="T23" fmla="*/ 63500 h 21600"/>
              <a:gd name="T24" fmla="*/ 126859 w 21600"/>
              <a:gd name="T25" fmla="*/ 84667 h 21600"/>
              <a:gd name="T26" fmla="*/ 156803 w 21600"/>
              <a:gd name="T27" fmla="*/ 95250 h 21600"/>
              <a:gd name="T28" fmla="*/ 241371 w 21600"/>
              <a:gd name="T29" fmla="*/ 95250 h 21600"/>
              <a:gd name="T30" fmla="*/ 251940 w 21600"/>
              <a:gd name="T31" fmla="*/ 84667 h 21600"/>
              <a:gd name="T32" fmla="*/ 262509 w 21600"/>
              <a:gd name="T33" fmla="*/ 84667 h 21600"/>
              <a:gd name="T34" fmla="*/ 273092 w 21600"/>
              <a:gd name="T35" fmla="*/ 74083 h 21600"/>
              <a:gd name="T36" fmla="*/ 273092 w 21600"/>
              <a:gd name="T37" fmla="*/ 63500 h 21600"/>
              <a:gd name="T38" fmla="*/ 294231 w 21600"/>
              <a:gd name="T39" fmla="*/ 42333 h 21600"/>
              <a:gd name="T40" fmla="*/ 294231 w 21600"/>
              <a:gd name="T41" fmla="*/ 31750 h 21600"/>
              <a:gd name="T42" fmla="*/ 294231 w 21600"/>
              <a:gd name="T43" fmla="*/ 42333 h 21600"/>
              <a:gd name="T44" fmla="*/ 304800 w 21600"/>
              <a:gd name="T45" fmla="*/ 42333 h 21600"/>
              <a:gd name="T46" fmla="*/ 304800 w 21600"/>
              <a:gd name="T47" fmla="*/ 21167 h 21600"/>
              <a:gd name="T48" fmla="*/ 283662 w 21600"/>
              <a:gd name="T49" fmla="*/ 21167 h 21600"/>
              <a:gd name="T50" fmla="*/ 273092 w 21600"/>
              <a:gd name="T51" fmla="*/ 10583 h 21600"/>
              <a:gd name="T52" fmla="*/ 262509 w 21600"/>
              <a:gd name="T53" fmla="*/ 10583 h 21600"/>
              <a:gd name="T54" fmla="*/ 251940 w 21600"/>
              <a:gd name="T55" fmla="*/ 0 h 21600"/>
              <a:gd name="T56" fmla="*/ 230801 w 21600"/>
              <a:gd name="T57" fmla="*/ 21167 h 21600"/>
              <a:gd name="T58" fmla="*/ 209663 w 21600"/>
              <a:gd name="T59" fmla="*/ 21167 h 21600"/>
              <a:gd name="T60" fmla="*/ 199094 w 21600"/>
              <a:gd name="T61" fmla="*/ 10583 h 21600"/>
              <a:gd name="T62" fmla="*/ 167372 w 21600"/>
              <a:gd name="T63" fmla="*/ 10583 h 21600"/>
              <a:gd name="T64" fmla="*/ 126859 w 21600"/>
              <a:gd name="T65" fmla="*/ 21167 h 21600"/>
              <a:gd name="T66" fmla="*/ 105706 w 21600"/>
              <a:gd name="T67" fmla="*/ 21167 h 21600"/>
              <a:gd name="T68" fmla="*/ 95137 w 21600"/>
              <a:gd name="T69" fmla="*/ 31750 h 21600"/>
              <a:gd name="T70" fmla="*/ 63429 w 21600"/>
              <a:gd name="T71" fmla="*/ 31750 h 21600"/>
              <a:gd name="T72" fmla="*/ 52860 w 21600"/>
              <a:gd name="T73" fmla="*/ 21167 h 21600"/>
              <a:gd name="T74" fmla="*/ 52860 w 21600"/>
              <a:gd name="T75" fmla="*/ 21167 h 216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00" h="21600">
                <a:moveTo>
                  <a:pt x="3746" y="4800"/>
                </a:moveTo>
                <a:lnTo>
                  <a:pt x="3746" y="2400"/>
                </a:lnTo>
                <a:lnTo>
                  <a:pt x="2247" y="2400"/>
                </a:lnTo>
                <a:lnTo>
                  <a:pt x="2247" y="4800"/>
                </a:lnTo>
                <a:lnTo>
                  <a:pt x="749" y="9600"/>
                </a:lnTo>
                <a:lnTo>
                  <a:pt x="0" y="9600"/>
                </a:lnTo>
                <a:lnTo>
                  <a:pt x="749" y="12000"/>
                </a:lnTo>
                <a:lnTo>
                  <a:pt x="1498" y="9600"/>
                </a:lnTo>
                <a:lnTo>
                  <a:pt x="3746" y="9600"/>
                </a:lnTo>
                <a:lnTo>
                  <a:pt x="4495" y="12000"/>
                </a:lnTo>
                <a:lnTo>
                  <a:pt x="4495" y="14400"/>
                </a:lnTo>
                <a:lnTo>
                  <a:pt x="5993" y="14400"/>
                </a:lnTo>
                <a:lnTo>
                  <a:pt x="8990" y="19200"/>
                </a:lnTo>
                <a:lnTo>
                  <a:pt x="11112" y="21600"/>
                </a:lnTo>
                <a:lnTo>
                  <a:pt x="17105" y="21600"/>
                </a:lnTo>
                <a:lnTo>
                  <a:pt x="17854" y="19200"/>
                </a:lnTo>
                <a:lnTo>
                  <a:pt x="18603" y="19200"/>
                </a:lnTo>
                <a:lnTo>
                  <a:pt x="19353" y="16800"/>
                </a:lnTo>
                <a:lnTo>
                  <a:pt x="19353" y="14400"/>
                </a:lnTo>
                <a:lnTo>
                  <a:pt x="20851" y="9600"/>
                </a:lnTo>
                <a:lnTo>
                  <a:pt x="20851" y="7200"/>
                </a:lnTo>
                <a:lnTo>
                  <a:pt x="20851" y="9600"/>
                </a:lnTo>
                <a:lnTo>
                  <a:pt x="21600" y="9600"/>
                </a:lnTo>
                <a:lnTo>
                  <a:pt x="21600" y="4800"/>
                </a:lnTo>
                <a:lnTo>
                  <a:pt x="20102" y="4800"/>
                </a:lnTo>
                <a:lnTo>
                  <a:pt x="19353" y="2400"/>
                </a:lnTo>
                <a:lnTo>
                  <a:pt x="18603" y="2400"/>
                </a:lnTo>
                <a:lnTo>
                  <a:pt x="17854" y="0"/>
                </a:lnTo>
                <a:lnTo>
                  <a:pt x="16356" y="4800"/>
                </a:lnTo>
                <a:lnTo>
                  <a:pt x="14858" y="4800"/>
                </a:lnTo>
                <a:lnTo>
                  <a:pt x="14109" y="2400"/>
                </a:lnTo>
                <a:lnTo>
                  <a:pt x="11861" y="2400"/>
                </a:lnTo>
                <a:lnTo>
                  <a:pt x="8990" y="4800"/>
                </a:lnTo>
                <a:lnTo>
                  <a:pt x="7491" y="4800"/>
                </a:lnTo>
                <a:lnTo>
                  <a:pt x="6742" y="7200"/>
                </a:lnTo>
                <a:lnTo>
                  <a:pt x="4495" y="7200"/>
                </a:lnTo>
                <a:lnTo>
                  <a:pt x="3746" y="4800"/>
                </a:lnTo>
                <a:close/>
                <a:moveTo>
                  <a:pt x="3746" y="4800"/>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53" name="Freeform 69"/>
          <p:cNvSpPr>
            <a:spLocks/>
          </p:cNvSpPr>
          <p:nvPr/>
        </p:nvSpPr>
        <p:spPr bwMode="auto">
          <a:xfrm>
            <a:off x="6341746" y="5840730"/>
            <a:ext cx="131445" cy="57150"/>
          </a:xfrm>
          <a:custGeom>
            <a:avLst/>
            <a:gdLst>
              <a:gd name="T0" fmla="*/ 0 w 21600"/>
              <a:gd name="T1" fmla="*/ 0 h 21600"/>
              <a:gd name="T2" fmla="*/ 31671 w 21600"/>
              <a:gd name="T3" fmla="*/ 31750 h 21600"/>
              <a:gd name="T4" fmla="*/ 51030 w 21600"/>
              <a:gd name="T5" fmla="*/ 42333 h 21600"/>
              <a:gd name="T6" fmla="*/ 61584 w 21600"/>
              <a:gd name="T7" fmla="*/ 52917 h 21600"/>
              <a:gd name="T8" fmla="*/ 82701 w 21600"/>
              <a:gd name="T9" fmla="*/ 52917 h 21600"/>
              <a:gd name="T10" fmla="*/ 93262 w 21600"/>
              <a:gd name="T11" fmla="*/ 63500 h 21600"/>
              <a:gd name="T12" fmla="*/ 124934 w 21600"/>
              <a:gd name="T13" fmla="*/ 63500 h 21600"/>
              <a:gd name="T14" fmla="*/ 135495 w 21600"/>
              <a:gd name="T15" fmla="*/ 52917 h 21600"/>
              <a:gd name="T16" fmla="*/ 146050 w 21600"/>
              <a:gd name="T17" fmla="*/ 52917 h 21600"/>
              <a:gd name="T18" fmla="*/ 82701 w 21600"/>
              <a:gd name="T19" fmla="*/ 52917 h 21600"/>
              <a:gd name="T20" fmla="*/ 72146 w 21600"/>
              <a:gd name="T21" fmla="*/ 42333 h 21600"/>
              <a:gd name="T22" fmla="*/ 61584 w 21600"/>
              <a:gd name="T23" fmla="*/ 42333 h 21600"/>
              <a:gd name="T24" fmla="*/ 42233 w 21600"/>
              <a:gd name="T25" fmla="*/ 31750 h 21600"/>
              <a:gd name="T26" fmla="*/ 31671 w 21600"/>
              <a:gd name="T27" fmla="*/ 31750 h 21600"/>
              <a:gd name="T28" fmla="*/ 10555 w 21600"/>
              <a:gd name="T29" fmla="*/ 10583 h 21600"/>
              <a:gd name="T30" fmla="*/ 0 w 21600"/>
              <a:gd name="T31" fmla="*/ 0 h 21600"/>
              <a:gd name="T32" fmla="*/ 0 w 21600"/>
              <a:gd name="T33" fmla="*/ 0 h 216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1600" h="21600">
                <a:moveTo>
                  <a:pt x="0" y="0"/>
                </a:moveTo>
                <a:lnTo>
                  <a:pt x="4684" y="10800"/>
                </a:lnTo>
                <a:lnTo>
                  <a:pt x="7547" y="14400"/>
                </a:lnTo>
                <a:lnTo>
                  <a:pt x="9108" y="18000"/>
                </a:lnTo>
                <a:lnTo>
                  <a:pt x="12231" y="18000"/>
                </a:lnTo>
                <a:lnTo>
                  <a:pt x="13793" y="21600"/>
                </a:lnTo>
                <a:lnTo>
                  <a:pt x="18477" y="21600"/>
                </a:lnTo>
                <a:lnTo>
                  <a:pt x="20039" y="18000"/>
                </a:lnTo>
                <a:lnTo>
                  <a:pt x="21600" y="18000"/>
                </a:lnTo>
                <a:lnTo>
                  <a:pt x="12231" y="18000"/>
                </a:lnTo>
                <a:lnTo>
                  <a:pt x="10670" y="14400"/>
                </a:lnTo>
                <a:lnTo>
                  <a:pt x="9108" y="14400"/>
                </a:lnTo>
                <a:lnTo>
                  <a:pt x="6246" y="10800"/>
                </a:lnTo>
                <a:lnTo>
                  <a:pt x="4684" y="10800"/>
                </a:lnTo>
                <a:lnTo>
                  <a:pt x="1561" y="3600"/>
                </a:lnTo>
                <a:lnTo>
                  <a:pt x="0" y="0"/>
                </a:lnTo>
                <a:close/>
                <a:moveTo>
                  <a:pt x="0" y="0"/>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54" name="Freeform 70"/>
          <p:cNvSpPr>
            <a:spLocks/>
          </p:cNvSpPr>
          <p:nvPr/>
        </p:nvSpPr>
        <p:spPr bwMode="auto">
          <a:xfrm>
            <a:off x="6341745" y="5806441"/>
            <a:ext cx="170022" cy="47149"/>
          </a:xfrm>
          <a:custGeom>
            <a:avLst/>
            <a:gdLst>
              <a:gd name="T0" fmla="*/ 0 w 21600"/>
              <a:gd name="T1" fmla="*/ 0 h 21600"/>
              <a:gd name="T2" fmla="*/ 125356 w 21600"/>
              <a:gd name="T3" fmla="*/ 0 h 21600"/>
              <a:gd name="T4" fmla="*/ 135947 w 21600"/>
              <a:gd name="T5" fmla="*/ 10478 h 21600"/>
              <a:gd name="T6" fmla="*/ 146539 w 21600"/>
              <a:gd name="T7" fmla="*/ 0 h 21600"/>
              <a:gd name="T8" fmla="*/ 188913 w 21600"/>
              <a:gd name="T9" fmla="*/ 0 h 21600"/>
              <a:gd name="T10" fmla="*/ 188913 w 21600"/>
              <a:gd name="T11" fmla="*/ 10478 h 21600"/>
              <a:gd name="T12" fmla="*/ 167730 w 21600"/>
              <a:gd name="T13" fmla="*/ 31433 h 21600"/>
              <a:gd name="T14" fmla="*/ 167730 w 21600"/>
              <a:gd name="T15" fmla="*/ 41910 h 21600"/>
              <a:gd name="T16" fmla="*/ 157130 w 21600"/>
              <a:gd name="T17" fmla="*/ 41910 h 21600"/>
              <a:gd name="T18" fmla="*/ 135947 w 21600"/>
              <a:gd name="T19" fmla="*/ 52388 h 21600"/>
              <a:gd name="T20" fmla="*/ 72390 w 21600"/>
              <a:gd name="T21" fmla="*/ 52388 h 21600"/>
              <a:gd name="T22" fmla="*/ 61790 w 21600"/>
              <a:gd name="T23" fmla="*/ 41910 h 21600"/>
              <a:gd name="T24" fmla="*/ 31783 w 21600"/>
              <a:gd name="T25" fmla="*/ 41910 h 21600"/>
              <a:gd name="T26" fmla="*/ 0 w 21600"/>
              <a:gd name="T27" fmla="*/ 10478 h 21600"/>
              <a:gd name="T28" fmla="*/ 0 w 21600"/>
              <a:gd name="T29" fmla="*/ 0 h 21600"/>
              <a:gd name="T30" fmla="*/ 0 w 21600"/>
              <a:gd name="T31" fmla="*/ 0 h 216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00" h="21600">
                <a:moveTo>
                  <a:pt x="0" y="0"/>
                </a:moveTo>
                <a:lnTo>
                  <a:pt x="14333" y="0"/>
                </a:lnTo>
                <a:lnTo>
                  <a:pt x="15544" y="4320"/>
                </a:lnTo>
                <a:lnTo>
                  <a:pt x="16755" y="0"/>
                </a:lnTo>
                <a:lnTo>
                  <a:pt x="21600" y="0"/>
                </a:lnTo>
                <a:lnTo>
                  <a:pt x="21600" y="4320"/>
                </a:lnTo>
                <a:lnTo>
                  <a:pt x="19178" y="12960"/>
                </a:lnTo>
                <a:lnTo>
                  <a:pt x="19178" y="17280"/>
                </a:lnTo>
                <a:lnTo>
                  <a:pt x="17966" y="17280"/>
                </a:lnTo>
                <a:lnTo>
                  <a:pt x="15544" y="21600"/>
                </a:lnTo>
                <a:lnTo>
                  <a:pt x="8277" y="21600"/>
                </a:lnTo>
                <a:lnTo>
                  <a:pt x="7065" y="17280"/>
                </a:lnTo>
                <a:lnTo>
                  <a:pt x="3634" y="17280"/>
                </a:lnTo>
                <a:lnTo>
                  <a:pt x="0" y="4320"/>
                </a:lnTo>
                <a:lnTo>
                  <a:pt x="0" y="0"/>
                </a:lnTo>
                <a:close/>
                <a:moveTo>
                  <a:pt x="0" y="0"/>
                </a:moveTo>
              </a:path>
            </a:pathLst>
          </a:custGeom>
          <a:solidFill>
            <a:srgbClr val="FFFFFF"/>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55" name="Freeform 71"/>
          <p:cNvSpPr>
            <a:spLocks/>
          </p:cNvSpPr>
          <p:nvPr/>
        </p:nvSpPr>
        <p:spPr bwMode="auto">
          <a:xfrm>
            <a:off x="9124951" y="4793458"/>
            <a:ext cx="950119" cy="1331595"/>
          </a:xfrm>
          <a:custGeom>
            <a:avLst/>
            <a:gdLst>
              <a:gd name="T0" fmla="*/ 1023968 w 21600"/>
              <a:gd name="T1" fmla="*/ 74046 h 21600"/>
              <a:gd name="T2" fmla="*/ 972846 w 21600"/>
              <a:gd name="T3" fmla="*/ 42332 h 21600"/>
              <a:gd name="T4" fmla="*/ 898850 w 21600"/>
              <a:gd name="T5" fmla="*/ 21166 h 21600"/>
              <a:gd name="T6" fmla="*/ 845968 w 21600"/>
              <a:gd name="T7" fmla="*/ 10549 h 21600"/>
              <a:gd name="T8" fmla="*/ 719090 w 21600"/>
              <a:gd name="T9" fmla="*/ 0 h 21600"/>
              <a:gd name="T10" fmla="*/ 465285 w 21600"/>
              <a:gd name="T11" fmla="*/ 10549 h 21600"/>
              <a:gd name="T12" fmla="*/ 370126 w 21600"/>
              <a:gd name="T13" fmla="*/ 21166 h 21600"/>
              <a:gd name="T14" fmla="*/ 296081 w 21600"/>
              <a:gd name="T15" fmla="*/ 31714 h 21600"/>
              <a:gd name="T16" fmla="*/ 222085 w 21600"/>
              <a:gd name="T17" fmla="*/ 42332 h 21600"/>
              <a:gd name="T18" fmla="*/ 190317 w 21600"/>
              <a:gd name="T19" fmla="*/ 52880 h 21600"/>
              <a:gd name="T20" fmla="*/ 105764 w 21600"/>
              <a:gd name="T21" fmla="*/ 84663 h 21600"/>
              <a:gd name="T22" fmla="*/ 42276 w 21600"/>
              <a:gd name="T23" fmla="*/ 137543 h 21600"/>
              <a:gd name="T24" fmla="*/ 0 w 21600"/>
              <a:gd name="T25" fmla="*/ 253921 h 21600"/>
              <a:gd name="T26" fmla="*/ 21163 w 21600"/>
              <a:gd name="T27" fmla="*/ 444413 h 21600"/>
              <a:gd name="T28" fmla="*/ 42276 w 21600"/>
              <a:gd name="T29" fmla="*/ 539625 h 21600"/>
              <a:gd name="T30" fmla="*/ 31720 w 21600"/>
              <a:gd name="T31" fmla="*/ 666619 h 21600"/>
              <a:gd name="T32" fmla="*/ 52882 w 21600"/>
              <a:gd name="T33" fmla="*/ 719500 h 21600"/>
              <a:gd name="T34" fmla="*/ 105764 w 21600"/>
              <a:gd name="T35" fmla="*/ 804163 h 21600"/>
              <a:gd name="T36" fmla="*/ 116321 w 21600"/>
              <a:gd name="T37" fmla="*/ 825329 h 21600"/>
              <a:gd name="T38" fmla="*/ 95159 w 21600"/>
              <a:gd name="T39" fmla="*/ 909923 h 21600"/>
              <a:gd name="T40" fmla="*/ 52882 w 21600"/>
              <a:gd name="T41" fmla="*/ 1079250 h 21600"/>
              <a:gd name="T42" fmla="*/ 116321 w 21600"/>
              <a:gd name="T43" fmla="*/ 1216793 h 21600"/>
              <a:gd name="T44" fmla="*/ 222085 w 21600"/>
              <a:gd name="T45" fmla="*/ 1333170 h 21600"/>
              <a:gd name="T46" fmla="*/ 327801 w 21600"/>
              <a:gd name="T47" fmla="*/ 1407216 h 21600"/>
              <a:gd name="T48" fmla="*/ 433565 w 21600"/>
              <a:gd name="T49" fmla="*/ 1447836 h 21600"/>
              <a:gd name="T50" fmla="*/ 581606 w 21600"/>
              <a:gd name="T51" fmla="*/ 1479550 h 21600"/>
              <a:gd name="T52" fmla="*/ 729647 w 21600"/>
              <a:gd name="T53" fmla="*/ 1469001 h 21600"/>
              <a:gd name="T54" fmla="*/ 761366 w 21600"/>
              <a:gd name="T55" fmla="*/ 1447836 h 21600"/>
              <a:gd name="T56" fmla="*/ 771923 w 21600"/>
              <a:gd name="T57" fmla="*/ 1386119 h 21600"/>
              <a:gd name="T58" fmla="*/ 782529 w 21600"/>
              <a:gd name="T59" fmla="*/ 1354336 h 21600"/>
              <a:gd name="T60" fmla="*/ 835362 w 21600"/>
              <a:gd name="T61" fmla="*/ 1322622 h 21600"/>
              <a:gd name="T62" fmla="*/ 909407 w 21600"/>
              <a:gd name="T63" fmla="*/ 1269673 h 21600"/>
              <a:gd name="T64" fmla="*/ 930569 w 21600"/>
              <a:gd name="T65" fmla="*/ 1216793 h 21600"/>
              <a:gd name="T66" fmla="*/ 972846 w 21600"/>
              <a:gd name="T67" fmla="*/ 1026369 h 21600"/>
              <a:gd name="T68" fmla="*/ 1023968 w 21600"/>
              <a:gd name="T69" fmla="*/ 878209 h 21600"/>
              <a:gd name="T70" fmla="*/ 1045131 w 21600"/>
              <a:gd name="T71" fmla="*/ 804163 h 21600"/>
              <a:gd name="T72" fmla="*/ 1055688 w 21600"/>
              <a:gd name="T73" fmla="*/ 751214 h 21600"/>
              <a:gd name="T74" fmla="*/ 1045131 w 21600"/>
              <a:gd name="T75" fmla="*/ 698334 h 21600"/>
              <a:gd name="T76" fmla="*/ 1023968 w 21600"/>
              <a:gd name="T77" fmla="*/ 613671 h 21600"/>
              <a:gd name="T78" fmla="*/ 1045131 w 21600"/>
              <a:gd name="T79" fmla="*/ 529008 h 21600"/>
              <a:gd name="T80" fmla="*/ 992249 w 21600"/>
              <a:gd name="T81" fmla="*/ 253921 h 21600"/>
              <a:gd name="T82" fmla="*/ 1002806 w 21600"/>
              <a:gd name="T83" fmla="*/ 179875 h 21600"/>
              <a:gd name="T84" fmla="*/ 1023968 w 21600"/>
              <a:gd name="T85" fmla="*/ 116378 h 21600"/>
              <a:gd name="T86" fmla="*/ 1055688 w 21600"/>
              <a:gd name="T87" fmla="*/ 84663 h 216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1600" h="21600">
                <a:moveTo>
                  <a:pt x="21600" y="1236"/>
                </a:moveTo>
                <a:lnTo>
                  <a:pt x="20951" y="1081"/>
                </a:lnTo>
                <a:lnTo>
                  <a:pt x="20302" y="772"/>
                </a:lnTo>
                <a:lnTo>
                  <a:pt x="19905" y="618"/>
                </a:lnTo>
                <a:lnTo>
                  <a:pt x="19256" y="463"/>
                </a:lnTo>
                <a:lnTo>
                  <a:pt x="18391" y="309"/>
                </a:lnTo>
                <a:lnTo>
                  <a:pt x="17742" y="309"/>
                </a:lnTo>
                <a:lnTo>
                  <a:pt x="17309" y="154"/>
                </a:lnTo>
                <a:lnTo>
                  <a:pt x="15794" y="154"/>
                </a:lnTo>
                <a:lnTo>
                  <a:pt x="14713" y="0"/>
                </a:lnTo>
                <a:lnTo>
                  <a:pt x="10385" y="0"/>
                </a:lnTo>
                <a:lnTo>
                  <a:pt x="9520" y="154"/>
                </a:lnTo>
                <a:lnTo>
                  <a:pt x="8438" y="154"/>
                </a:lnTo>
                <a:lnTo>
                  <a:pt x="7573" y="309"/>
                </a:lnTo>
                <a:lnTo>
                  <a:pt x="6491" y="309"/>
                </a:lnTo>
                <a:lnTo>
                  <a:pt x="6058" y="463"/>
                </a:lnTo>
                <a:lnTo>
                  <a:pt x="4976" y="463"/>
                </a:lnTo>
                <a:lnTo>
                  <a:pt x="4544" y="618"/>
                </a:lnTo>
                <a:lnTo>
                  <a:pt x="4327" y="618"/>
                </a:lnTo>
                <a:lnTo>
                  <a:pt x="3894" y="772"/>
                </a:lnTo>
                <a:lnTo>
                  <a:pt x="2596" y="1081"/>
                </a:lnTo>
                <a:lnTo>
                  <a:pt x="2164" y="1236"/>
                </a:lnTo>
                <a:lnTo>
                  <a:pt x="1515" y="1545"/>
                </a:lnTo>
                <a:lnTo>
                  <a:pt x="865" y="2008"/>
                </a:lnTo>
                <a:lnTo>
                  <a:pt x="216" y="2935"/>
                </a:lnTo>
                <a:lnTo>
                  <a:pt x="0" y="3707"/>
                </a:lnTo>
                <a:lnTo>
                  <a:pt x="0" y="5406"/>
                </a:lnTo>
                <a:lnTo>
                  <a:pt x="433" y="6488"/>
                </a:lnTo>
                <a:lnTo>
                  <a:pt x="865" y="7106"/>
                </a:lnTo>
                <a:lnTo>
                  <a:pt x="865" y="7878"/>
                </a:lnTo>
                <a:lnTo>
                  <a:pt x="649" y="8341"/>
                </a:lnTo>
                <a:lnTo>
                  <a:pt x="649" y="9732"/>
                </a:lnTo>
                <a:lnTo>
                  <a:pt x="865" y="10195"/>
                </a:lnTo>
                <a:lnTo>
                  <a:pt x="1082" y="10504"/>
                </a:lnTo>
                <a:lnTo>
                  <a:pt x="1731" y="11122"/>
                </a:lnTo>
                <a:lnTo>
                  <a:pt x="2164" y="11740"/>
                </a:lnTo>
                <a:lnTo>
                  <a:pt x="2164" y="11894"/>
                </a:lnTo>
                <a:lnTo>
                  <a:pt x="2380" y="12049"/>
                </a:lnTo>
                <a:lnTo>
                  <a:pt x="2380" y="12358"/>
                </a:lnTo>
                <a:lnTo>
                  <a:pt x="1947" y="13284"/>
                </a:lnTo>
                <a:lnTo>
                  <a:pt x="1298" y="15292"/>
                </a:lnTo>
                <a:lnTo>
                  <a:pt x="1082" y="15756"/>
                </a:lnTo>
                <a:lnTo>
                  <a:pt x="1298" y="16219"/>
                </a:lnTo>
                <a:lnTo>
                  <a:pt x="2380" y="17764"/>
                </a:lnTo>
                <a:lnTo>
                  <a:pt x="3462" y="18691"/>
                </a:lnTo>
                <a:lnTo>
                  <a:pt x="4544" y="19463"/>
                </a:lnTo>
                <a:lnTo>
                  <a:pt x="5409" y="19927"/>
                </a:lnTo>
                <a:lnTo>
                  <a:pt x="6707" y="20544"/>
                </a:lnTo>
                <a:lnTo>
                  <a:pt x="7573" y="20828"/>
                </a:lnTo>
                <a:lnTo>
                  <a:pt x="8871" y="21137"/>
                </a:lnTo>
                <a:lnTo>
                  <a:pt x="10385" y="21446"/>
                </a:lnTo>
                <a:lnTo>
                  <a:pt x="11900" y="21600"/>
                </a:lnTo>
                <a:lnTo>
                  <a:pt x="14280" y="21600"/>
                </a:lnTo>
                <a:lnTo>
                  <a:pt x="14929" y="21446"/>
                </a:lnTo>
                <a:lnTo>
                  <a:pt x="15145" y="21291"/>
                </a:lnTo>
                <a:lnTo>
                  <a:pt x="15578" y="21137"/>
                </a:lnTo>
                <a:lnTo>
                  <a:pt x="15578" y="20828"/>
                </a:lnTo>
                <a:lnTo>
                  <a:pt x="15794" y="20236"/>
                </a:lnTo>
                <a:lnTo>
                  <a:pt x="16011" y="19927"/>
                </a:lnTo>
                <a:lnTo>
                  <a:pt x="16011" y="19772"/>
                </a:lnTo>
                <a:lnTo>
                  <a:pt x="16443" y="19463"/>
                </a:lnTo>
                <a:lnTo>
                  <a:pt x="17092" y="19309"/>
                </a:lnTo>
                <a:lnTo>
                  <a:pt x="17958" y="19000"/>
                </a:lnTo>
                <a:lnTo>
                  <a:pt x="18607" y="18536"/>
                </a:lnTo>
                <a:lnTo>
                  <a:pt x="18823" y="18227"/>
                </a:lnTo>
                <a:lnTo>
                  <a:pt x="19040" y="17764"/>
                </a:lnTo>
                <a:lnTo>
                  <a:pt x="19689" y="15910"/>
                </a:lnTo>
                <a:lnTo>
                  <a:pt x="19905" y="14984"/>
                </a:lnTo>
                <a:lnTo>
                  <a:pt x="20302" y="14211"/>
                </a:lnTo>
                <a:lnTo>
                  <a:pt x="20951" y="12821"/>
                </a:lnTo>
                <a:lnTo>
                  <a:pt x="21167" y="12049"/>
                </a:lnTo>
                <a:lnTo>
                  <a:pt x="21384" y="11740"/>
                </a:lnTo>
                <a:lnTo>
                  <a:pt x="21384" y="11276"/>
                </a:lnTo>
                <a:lnTo>
                  <a:pt x="21600" y="10967"/>
                </a:lnTo>
                <a:lnTo>
                  <a:pt x="21600" y="10658"/>
                </a:lnTo>
                <a:lnTo>
                  <a:pt x="21384" y="10195"/>
                </a:lnTo>
                <a:lnTo>
                  <a:pt x="21384" y="9732"/>
                </a:lnTo>
                <a:lnTo>
                  <a:pt x="20951" y="8959"/>
                </a:lnTo>
                <a:lnTo>
                  <a:pt x="20951" y="8341"/>
                </a:lnTo>
                <a:lnTo>
                  <a:pt x="21384" y="7723"/>
                </a:lnTo>
                <a:lnTo>
                  <a:pt x="21384" y="6488"/>
                </a:lnTo>
                <a:lnTo>
                  <a:pt x="20302" y="3707"/>
                </a:lnTo>
                <a:lnTo>
                  <a:pt x="20302" y="2780"/>
                </a:lnTo>
                <a:lnTo>
                  <a:pt x="20518" y="2626"/>
                </a:lnTo>
                <a:lnTo>
                  <a:pt x="20518" y="2317"/>
                </a:lnTo>
                <a:lnTo>
                  <a:pt x="20951" y="1699"/>
                </a:lnTo>
                <a:lnTo>
                  <a:pt x="21167" y="1545"/>
                </a:lnTo>
                <a:lnTo>
                  <a:pt x="21600" y="1236"/>
                </a:lnTo>
                <a:close/>
                <a:moveTo>
                  <a:pt x="21600" y="1236"/>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56" name="Freeform 72"/>
          <p:cNvSpPr>
            <a:spLocks/>
          </p:cNvSpPr>
          <p:nvPr/>
        </p:nvSpPr>
        <p:spPr bwMode="auto">
          <a:xfrm>
            <a:off x="9539289" y="4803459"/>
            <a:ext cx="541497" cy="294323"/>
          </a:xfrm>
          <a:custGeom>
            <a:avLst/>
            <a:gdLst>
              <a:gd name="T0" fmla="*/ 105876 w 21600"/>
              <a:gd name="T1" fmla="*/ 179334 h 21600"/>
              <a:gd name="T2" fmla="*/ 95291 w 21600"/>
              <a:gd name="T3" fmla="*/ 210977 h 21600"/>
              <a:gd name="T4" fmla="*/ 179970 w 21600"/>
              <a:gd name="T5" fmla="*/ 221529 h 21600"/>
              <a:gd name="T6" fmla="*/ 275261 w 21600"/>
              <a:gd name="T7" fmla="*/ 274277 h 21600"/>
              <a:gd name="T8" fmla="*/ 285846 w 21600"/>
              <a:gd name="T9" fmla="*/ 210977 h 21600"/>
              <a:gd name="T10" fmla="*/ 285846 w 21600"/>
              <a:gd name="T11" fmla="*/ 210977 h 21600"/>
              <a:gd name="T12" fmla="*/ 296430 w 21600"/>
              <a:gd name="T13" fmla="*/ 242634 h 21600"/>
              <a:gd name="T14" fmla="*/ 338770 w 21600"/>
              <a:gd name="T15" fmla="*/ 305920 h 21600"/>
              <a:gd name="T16" fmla="*/ 349355 w 21600"/>
              <a:gd name="T17" fmla="*/ 232082 h 21600"/>
              <a:gd name="T18" fmla="*/ 359939 w 21600"/>
              <a:gd name="T19" fmla="*/ 316472 h 21600"/>
              <a:gd name="T20" fmla="*/ 402279 w 21600"/>
              <a:gd name="T21" fmla="*/ 327025 h 21600"/>
              <a:gd name="T22" fmla="*/ 391694 w 21600"/>
              <a:gd name="T23" fmla="*/ 168781 h 21600"/>
              <a:gd name="T24" fmla="*/ 381109 w 21600"/>
              <a:gd name="T25" fmla="*/ 52748 h 21600"/>
              <a:gd name="T26" fmla="*/ 444618 w 21600"/>
              <a:gd name="T27" fmla="*/ 84391 h 21600"/>
              <a:gd name="T28" fmla="*/ 402279 w 21600"/>
              <a:gd name="T29" fmla="*/ 316472 h 21600"/>
              <a:gd name="T30" fmla="*/ 465815 w 21600"/>
              <a:gd name="T31" fmla="*/ 210977 h 21600"/>
              <a:gd name="T32" fmla="*/ 518739 w 21600"/>
              <a:gd name="T33" fmla="*/ 137139 h 21600"/>
              <a:gd name="T34" fmla="*/ 486985 w 21600"/>
              <a:gd name="T35" fmla="*/ 242634 h 21600"/>
              <a:gd name="T36" fmla="*/ 518739 w 21600"/>
              <a:gd name="T37" fmla="*/ 232082 h 21600"/>
              <a:gd name="T38" fmla="*/ 529324 w 21600"/>
              <a:gd name="T39" fmla="*/ 210977 h 21600"/>
              <a:gd name="T40" fmla="*/ 580493 w 21600"/>
              <a:gd name="T41" fmla="*/ 84391 h 21600"/>
              <a:gd name="T42" fmla="*/ 529324 w 21600"/>
              <a:gd name="T43" fmla="*/ 52748 h 21600"/>
              <a:gd name="T44" fmla="*/ 486985 w 21600"/>
              <a:gd name="T45" fmla="*/ 73838 h 21600"/>
              <a:gd name="T46" fmla="*/ 465815 w 21600"/>
              <a:gd name="T47" fmla="*/ 94943 h 21600"/>
              <a:gd name="T48" fmla="*/ 359939 w 21600"/>
              <a:gd name="T49" fmla="*/ 52748 h 21600"/>
              <a:gd name="T50" fmla="*/ 254063 w 21600"/>
              <a:gd name="T51" fmla="*/ 94943 h 21600"/>
              <a:gd name="T52" fmla="*/ 264648 w 21600"/>
              <a:gd name="T53" fmla="*/ 158244 h 21600"/>
              <a:gd name="T54" fmla="*/ 254063 w 21600"/>
              <a:gd name="T55" fmla="*/ 105496 h 21600"/>
              <a:gd name="T56" fmla="*/ 211724 w 21600"/>
              <a:gd name="T57" fmla="*/ 52748 h 21600"/>
              <a:gd name="T58" fmla="*/ 0 w 21600"/>
              <a:gd name="T59" fmla="*/ 0 h 21600"/>
              <a:gd name="T60" fmla="*/ 52924 w 21600"/>
              <a:gd name="T61" fmla="*/ 31643 h 21600"/>
              <a:gd name="T62" fmla="*/ 63509 w 21600"/>
              <a:gd name="T63" fmla="*/ 73838 h 21600"/>
              <a:gd name="T64" fmla="*/ 84678 w 21600"/>
              <a:gd name="T65" fmla="*/ 116048 h 2160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1600" h="21600">
                <a:moveTo>
                  <a:pt x="3040" y="7665"/>
                </a:moveTo>
                <a:lnTo>
                  <a:pt x="3801" y="11845"/>
                </a:lnTo>
                <a:lnTo>
                  <a:pt x="3801" y="12542"/>
                </a:lnTo>
                <a:lnTo>
                  <a:pt x="3421" y="13935"/>
                </a:lnTo>
                <a:lnTo>
                  <a:pt x="4941" y="13935"/>
                </a:lnTo>
                <a:lnTo>
                  <a:pt x="6461" y="14632"/>
                </a:lnTo>
                <a:lnTo>
                  <a:pt x="7981" y="16723"/>
                </a:lnTo>
                <a:lnTo>
                  <a:pt x="9882" y="18116"/>
                </a:lnTo>
                <a:lnTo>
                  <a:pt x="10262" y="18813"/>
                </a:lnTo>
                <a:lnTo>
                  <a:pt x="10262" y="13935"/>
                </a:lnTo>
                <a:lnTo>
                  <a:pt x="9882" y="11845"/>
                </a:lnTo>
                <a:lnTo>
                  <a:pt x="10262" y="13935"/>
                </a:lnTo>
                <a:lnTo>
                  <a:pt x="10262" y="14632"/>
                </a:lnTo>
                <a:lnTo>
                  <a:pt x="10642" y="16026"/>
                </a:lnTo>
                <a:lnTo>
                  <a:pt x="10642" y="18813"/>
                </a:lnTo>
                <a:lnTo>
                  <a:pt x="12162" y="20206"/>
                </a:lnTo>
                <a:lnTo>
                  <a:pt x="12162" y="12542"/>
                </a:lnTo>
                <a:lnTo>
                  <a:pt x="12542" y="15329"/>
                </a:lnTo>
                <a:lnTo>
                  <a:pt x="12542" y="20206"/>
                </a:lnTo>
                <a:lnTo>
                  <a:pt x="12922" y="20903"/>
                </a:lnTo>
                <a:lnTo>
                  <a:pt x="13682" y="21600"/>
                </a:lnTo>
                <a:lnTo>
                  <a:pt x="14442" y="21600"/>
                </a:lnTo>
                <a:lnTo>
                  <a:pt x="14062" y="20206"/>
                </a:lnTo>
                <a:lnTo>
                  <a:pt x="14062" y="11148"/>
                </a:lnTo>
                <a:lnTo>
                  <a:pt x="14442" y="6271"/>
                </a:lnTo>
                <a:lnTo>
                  <a:pt x="13682" y="3484"/>
                </a:lnTo>
                <a:lnTo>
                  <a:pt x="15202" y="4181"/>
                </a:lnTo>
                <a:lnTo>
                  <a:pt x="15962" y="5574"/>
                </a:lnTo>
                <a:lnTo>
                  <a:pt x="14442" y="12542"/>
                </a:lnTo>
                <a:lnTo>
                  <a:pt x="14442" y="20903"/>
                </a:lnTo>
                <a:lnTo>
                  <a:pt x="15962" y="16723"/>
                </a:lnTo>
                <a:lnTo>
                  <a:pt x="16723" y="13935"/>
                </a:lnTo>
                <a:lnTo>
                  <a:pt x="18243" y="10452"/>
                </a:lnTo>
                <a:lnTo>
                  <a:pt x="18623" y="9058"/>
                </a:lnTo>
                <a:lnTo>
                  <a:pt x="17483" y="13239"/>
                </a:lnTo>
                <a:lnTo>
                  <a:pt x="17483" y="16026"/>
                </a:lnTo>
                <a:lnTo>
                  <a:pt x="17863" y="16026"/>
                </a:lnTo>
                <a:lnTo>
                  <a:pt x="18623" y="15329"/>
                </a:lnTo>
                <a:lnTo>
                  <a:pt x="19003" y="15329"/>
                </a:lnTo>
                <a:lnTo>
                  <a:pt x="19003" y="13935"/>
                </a:lnTo>
                <a:lnTo>
                  <a:pt x="20080" y="7665"/>
                </a:lnTo>
                <a:lnTo>
                  <a:pt x="20840" y="5574"/>
                </a:lnTo>
                <a:lnTo>
                  <a:pt x="21600" y="4877"/>
                </a:lnTo>
                <a:lnTo>
                  <a:pt x="19003" y="3484"/>
                </a:lnTo>
                <a:lnTo>
                  <a:pt x="17863" y="4181"/>
                </a:lnTo>
                <a:lnTo>
                  <a:pt x="17483" y="4877"/>
                </a:lnTo>
                <a:lnTo>
                  <a:pt x="17103" y="4877"/>
                </a:lnTo>
                <a:lnTo>
                  <a:pt x="16723" y="6271"/>
                </a:lnTo>
                <a:lnTo>
                  <a:pt x="17863" y="2787"/>
                </a:lnTo>
                <a:lnTo>
                  <a:pt x="12922" y="3484"/>
                </a:lnTo>
                <a:lnTo>
                  <a:pt x="8741" y="4181"/>
                </a:lnTo>
                <a:lnTo>
                  <a:pt x="9121" y="6271"/>
                </a:lnTo>
                <a:lnTo>
                  <a:pt x="9501" y="7665"/>
                </a:lnTo>
                <a:lnTo>
                  <a:pt x="9501" y="10452"/>
                </a:lnTo>
                <a:lnTo>
                  <a:pt x="9121" y="7665"/>
                </a:lnTo>
                <a:lnTo>
                  <a:pt x="9121" y="6968"/>
                </a:lnTo>
                <a:lnTo>
                  <a:pt x="8361" y="5574"/>
                </a:lnTo>
                <a:lnTo>
                  <a:pt x="7601" y="3484"/>
                </a:lnTo>
                <a:lnTo>
                  <a:pt x="3801" y="1394"/>
                </a:lnTo>
                <a:lnTo>
                  <a:pt x="0" y="0"/>
                </a:lnTo>
                <a:lnTo>
                  <a:pt x="760" y="697"/>
                </a:lnTo>
                <a:lnTo>
                  <a:pt x="1900" y="2090"/>
                </a:lnTo>
                <a:lnTo>
                  <a:pt x="2280" y="2787"/>
                </a:lnTo>
                <a:lnTo>
                  <a:pt x="2280" y="4877"/>
                </a:lnTo>
                <a:lnTo>
                  <a:pt x="3040" y="7665"/>
                </a:lnTo>
                <a:close/>
                <a:moveTo>
                  <a:pt x="3040" y="7665"/>
                </a:moveTo>
              </a:path>
            </a:pathLst>
          </a:custGeom>
          <a:solidFill>
            <a:srgbClr val="BFAF02"/>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57" name="Freeform 73"/>
          <p:cNvSpPr>
            <a:spLocks/>
          </p:cNvSpPr>
          <p:nvPr/>
        </p:nvSpPr>
        <p:spPr bwMode="auto">
          <a:xfrm>
            <a:off x="9529287" y="4793457"/>
            <a:ext cx="541496" cy="104298"/>
          </a:xfrm>
          <a:custGeom>
            <a:avLst/>
            <a:gdLst>
              <a:gd name="T0" fmla="*/ 0 w 21600"/>
              <a:gd name="T1" fmla="*/ 10537 h 21600"/>
              <a:gd name="T2" fmla="*/ 31754 w 21600"/>
              <a:gd name="T3" fmla="*/ 10537 h 21600"/>
              <a:gd name="T4" fmla="*/ 74094 w 21600"/>
              <a:gd name="T5" fmla="*/ 31606 h 21600"/>
              <a:gd name="T6" fmla="*/ 127045 w 21600"/>
              <a:gd name="T7" fmla="*/ 31606 h 21600"/>
              <a:gd name="T8" fmla="*/ 127045 w 21600"/>
              <a:gd name="T9" fmla="*/ 42143 h 21600"/>
              <a:gd name="T10" fmla="*/ 137630 w 21600"/>
              <a:gd name="T11" fmla="*/ 42143 h 21600"/>
              <a:gd name="T12" fmla="*/ 127045 w 21600"/>
              <a:gd name="T13" fmla="*/ 52675 h 21600"/>
              <a:gd name="T14" fmla="*/ 127045 w 21600"/>
              <a:gd name="T15" fmla="*/ 63212 h 21600"/>
              <a:gd name="T16" fmla="*/ 148215 w 21600"/>
              <a:gd name="T17" fmla="*/ 52675 h 21600"/>
              <a:gd name="T18" fmla="*/ 201139 w 21600"/>
              <a:gd name="T19" fmla="*/ 63212 h 21600"/>
              <a:gd name="T20" fmla="*/ 243478 w 21600"/>
              <a:gd name="T21" fmla="*/ 63212 h 21600"/>
              <a:gd name="T22" fmla="*/ 254063 w 21600"/>
              <a:gd name="T23" fmla="*/ 84281 h 21600"/>
              <a:gd name="T24" fmla="*/ 275260 w 21600"/>
              <a:gd name="T25" fmla="*/ 73744 h 21600"/>
              <a:gd name="T26" fmla="*/ 317600 w 21600"/>
              <a:gd name="T27" fmla="*/ 94818 h 21600"/>
              <a:gd name="T28" fmla="*/ 370524 w 21600"/>
              <a:gd name="T29" fmla="*/ 115887 h 21600"/>
              <a:gd name="T30" fmla="*/ 412863 w 21600"/>
              <a:gd name="T31" fmla="*/ 115887 h 21600"/>
              <a:gd name="T32" fmla="*/ 412863 w 21600"/>
              <a:gd name="T33" fmla="*/ 94818 h 21600"/>
              <a:gd name="T34" fmla="*/ 402278 w 21600"/>
              <a:gd name="T35" fmla="*/ 84281 h 21600"/>
              <a:gd name="T36" fmla="*/ 402278 w 21600"/>
              <a:gd name="T37" fmla="*/ 73744 h 21600"/>
              <a:gd name="T38" fmla="*/ 412863 w 21600"/>
              <a:gd name="T39" fmla="*/ 73744 h 21600"/>
              <a:gd name="T40" fmla="*/ 444617 w 21600"/>
              <a:gd name="T41" fmla="*/ 84281 h 21600"/>
              <a:gd name="T42" fmla="*/ 455230 w 21600"/>
              <a:gd name="T43" fmla="*/ 94818 h 21600"/>
              <a:gd name="T44" fmla="*/ 476399 w 21600"/>
              <a:gd name="T45" fmla="*/ 84281 h 21600"/>
              <a:gd name="T46" fmla="*/ 486984 w 21600"/>
              <a:gd name="T47" fmla="*/ 73744 h 21600"/>
              <a:gd name="T48" fmla="*/ 518738 w 21600"/>
              <a:gd name="T49" fmla="*/ 73744 h 21600"/>
              <a:gd name="T50" fmla="*/ 539908 w 21600"/>
              <a:gd name="T51" fmla="*/ 84281 h 21600"/>
              <a:gd name="T52" fmla="*/ 548738 w 21600"/>
              <a:gd name="T53" fmla="*/ 84281 h 21600"/>
              <a:gd name="T54" fmla="*/ 559323 w 21600"/>
              <a:gd name="T55" fmla="*/ 73744 h 21600"/>
              <a:gd name="T56" fmla="*/ 601662 w 21600"/>
              <a:gd name="T57" fmla="*/ 84281 h 21600"/>
              <a:gd name="T58" fmla="*/ 569908 w 21600"/>
              <a:gd name="T59" fmla="*/ 73744 h 21600"/>
              <a:gd name="T60" fmla="*/ 508154 w 21600"/>
              <a:gd name="T61" fmla="*/ 42143 h 21600"/>
              <a:gd name="T62" fmla="*/ 465815 w 21600"/>
              <a:gd name="T63" fmla="*/ 31606 h 21600"/>
              <a:gd name="T64" fmla="*/ 391693 w 21600"/>
              <a:gd name="T65" fmla="*/ 21069 h 21600"/>
              <a:gd name="T66" fmla="*/ 338769 w 21600"/>
              <a:gd name="T67" fmla="*/ 10537 h 21600"/>
              <a:gd name="T68" fmla="*/ 275260 w 21600"/>
              <a:gd name="T69" fmla="*/ 10537 h 21600"/>
              <a:gd name="T70" fmla="*/ 211724 w 21600"/>
              <a:gd name="T71" fmla="*/ 0 h 21600"/>
              <a:gd name="T72" fmla="*/ 63509 w 21600"/>
              <a:gd name="T73" fmla="*/ 0 h 21600"/>
              <a:gd name="T74" fmla="*/ 0 w 21600"/>
              <a:gd name="T75" fmla="*/ 10537 h 21600"/>
              <a:gd name="T76" fmla="*/ 0 w 21600"/>
              <a:gd name="T77" fmla="*/ 10537 h 2160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00" h="21600">
                <a:moveTo>
                  <a:pt x="0" y="1964"/>
                </a:moveTo>
                <a:lnTo>
                  <a:pt x="1140" y="1964"/>
                </a:lnTo>
                <a:lnTo>
                  <a:pt x="2660" y="5891"/>
                </a:lnTo>
                <a:lnTo>
                  <a:pt x="4561" y="5891"/>
                </a:lnTo>
                <a:lnTo>
                  <a:pt x="4561" y="7855"/>
                </a:lnTo>
                <a:lnTo>
                  <a:pt x="4941" y="7855"/>
                </a:lnTo>
                <a:lnTo>
                  <a:pt x="4561" y="9818"/>
                </a:lnTo>
                <a:lnTo>
                  <a:pt x="4561" y="11782"/>
                </a:lnTo>
                <a:lnTo>
                  <a:pt x="5321" y="9818"/>
                </a:lnTo>
                <a:lnTo>
                  <a:pt x="7221" y="11782"/>
                </a:lnTo>
                <a:lnTo>
                  <a:pt x="8741" y="11782"/>
                </a:lnTo>
                <a:lnTo>
                  <a:pt x="9121" y="15709"/>
                </a:lnTo>
                <a:lnTo>
                  <a:pt x="9882" y="13745"/>
                </a:lnTo>
                <a:lnTo>
                  <a:pt x="11402" y="17673"/>
                </a:lnTo>
                <a:lnTo>
                  <a:pt x="13302" y="21600"/>
                </a:lnTo>
                <a:lnTo>
                  <a:pt x="14822" y="21600"/>
                </a:lnTo>
                <a:lnTo>
                  <a:pt x="14822" y="17673"/>
                </a:lnTo>
                <a:lnTo>
                  <a:pt x="14442" y="15709"/>
                </a:lnTo>
                <a:lnTo>
                  <a:pt x="14442" y="13745"/>
                </a:lnTo>
                <a:lnTo>
                  <a:pt x="14822" y="13745"/>
                </a:lnTo>
                <a:lnTo>
                  <a:pt x="15962" y="15709"/>
                </a:lnTo>
                <a:lnTo>
                  <a:pt x="16343" y="17673"/>
                </a:lnTo>
                <a:lnTo>
                  <a:pt x="17103" y="15709"/>
                </a:lnTo>
                <a:lnTo>
                  <a:pt x="17483" y="13745"/>
                </a:lnTo>
                <a:lnTo>
                  <a:pt x="18623" y="13745"/>
                </a:lnTo>
                <a:lnTo>
                  <a:pt x="19383" y="15709"/>
                </a:lnTo>
                <a:lnTo>
                  <a:pt x="19700" y="15709"/>
                </a:lnTo>
                <a:lnTo>
                  <a:pt x="20080" y="13745"/>
                </a:lnTo>
                <a:lnTo>
                  <a:pt x="21600" y="15709"/>
                </a:lnTo>
                <a:lnTo>
                  <a:pt x="20460" y="13745"/>
                </a:lnTo>
                <a:lnTo>
                  <a:pt x="18243" y="7855"/>
                </a:lnTo>
                <a:lnTo>
                  <a:pt x="16723" y="5891"/>
                </a:lnTo>
                <a:lnTo>
                  <a:pt x="14062" y="3927"/>
                </a:lnTo>
                <a:lnTo>
                  <a:pt x="12162" y="1964"/>
                </a:lnTo>
                <a:lnTo>
                  <a:pt x="9882" y="1964"/>
                </a:lnTo>
                <a:lnTo>
                  <a:pt x="7601" y="0"/>
                </a:lnTo>
                <a:lnTo>
                  <a:pt x="2280" y="0"/>
                </a:lnTo>
                <a:lnTo>
                  <a:pt x="0" y="1964"/>
                </a:lnTo>
                <a:close/>
                <a:moveTo>
                  <a:pt x="0" y="1964"/>
                </a:moveTo>
              </a:path>
            </a:pathLst>
          </a:custGeom>
          <a:solidFill>
            <a:srgbClr val="C0B03C"/>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58" name="Freeform 74"/>
          <p:cNvSpPr>
            <a:spLocks/>
          </p:cNvSpPr>
          <p:nvPr/>
        </p:nvSpPr>
        <p:spPr bwMode="auto">
          <a:xfrm>
            <a:off x="9124951" y="4803459"/>
            <a:ext cx="485775" cy="542925"/>
          </a:xfrm>
          <a:custGeom>
            <a:avLst/>
            <a:gdLst>
              <a:gd name="T0" fmla="*/ 105826 w 21600"/>
              <a:gd name="T1" fmla="*/ 74094 h 21600"/>
              <a:gd name="T2" fmla="*/ 52925 w 21600"/>
              <a:gd name="T3" fmla="*/ 126990 h 21600"/>
              <a:gd name="T4" fmla="*/ 10595 w 21600"/>
              <a:gd name="T5" fmla="*/ 243423 h 21600"/>
              <a:gd name="T6" fmla="*/ 0 w 21600"/>
              <a:gd name="T7" fmla="*/ 296347 h 21600"/>
              <a:gd name="T8" fmla="*/ 21165 w 21600"/>
              <a:gd name="T9" fmla="*/ 412751 h 21600"/>
              <a:gd name="T10" fmla="*/ 52925 w 21600"/>
              <a:gd name="T11" fmla="*/ 486845 h 21600"/>
              <a:gd name="T12" fmla="*/ 74091 w 21600"/>
              <a:gd name="T13" fmla="*/ 465675 h 21600"/>
              <a:gd name="T14" fmla="*/ 52925 w 21600"/>
              <a:gd name="T15" fmla="*/ 306903 h 21600"/>
              <a:gd name="T16" fmla="*/ 63496 w 21600"/>
              <a:gd name="T17" fmla="*/ 402167 h 21600"/>
              <a:gd name="T18" fmla="*/ 84661 w 21600"/>
              <a:gd name="T19" fmla="*/ 455091 h 21600"/>
              <a:gd name="T20" fmla="*/ 105826 w 21600"/>
              <a:gd name="T21" fmla="*/ 391582 h 21600"/>
              <a:gd name="T22" fmla="*/ 126991 w 21600"/>
              <a:gd name="T23" fmla="*/ 423336 h 21600"/>
              <a:gd name="T24" fmla="*/ 158751 w 21600"/>
              <a:gd name="T25" fmla="*/ 359827 h 21600"/>
              <a:gd name="T26" fmla="*/ 169322 w 21600"/>
              <a:gd name="T27" fmla="*/ 423336 h 21600"/>
              <a:gd name="T28" fmla="*/ 211677 w 21600"/>
              <a:gd name="T29" fmla="*/ 455091 h 21600"/>
              <a:gd name="T30" fmla="*/ 232842 w 21600"/>
              <a:gd name="T31" fmla="*/ 507987 h 21600"/>
              <a:gd name="T32" fmla="*/ 264577 w 21600"/>
              <a:gd name="T33" fmla="*/ 529156 h 21600"/>
              <a:gd name="T34" fmla="*/ 254007 w 21600"/>
              <a:gd name="T35" fmla="*/ 592665 h 21600"/>
              <a:gd name="T36" fmla="*/ 328073 w 21600"/>
              <a:gd name="T37" fmla="*/ 603250 h 21600"/>
              <a:gd name="T38" fmla="*/ 338668 w 21600"/>
              <a:gd name="T39" fmla="*/ 497430 h 21600"/>
              <a:gd name="T40" fmla="*/ 306908 w 21600"/>
              <a:gd name="T41" fmla="*/ 476260 h 21600"/>
              <a:gd name="T42" fmla="*/ 317503 w 21600"/>
              <a:gd name="T43" fmla="*/ 465675 h 21600"/>
              <a:gd name="T44" fmla="*/ 370428 w 21600"/>
              <a:gd name="T45" fmla="*/ 423336 h 21600"/>
              <a:gd name="T46" fmla="*/ 402164 w 21600"/>
              <a:gd name="T47" fmla="*/ 380997 h 21600"/>
              <a:gd name="T48" fmla="*/ 412759 w 21600"/>
              <a:gd name="T49" fmla="*/ 317488 h 21600"/>
              <a:gd name="T50" fmla="*/ 391594 w 21600"/>
              <a:gd name="T51" fmla="*/ 306903 h 21600"/>
              <a:gd name="T52" fmla="*/ 380999 w 21600"/>
              <a:gd name="T53" fmla="*/ 306903 h 21600"/>
              <a:gd name="T54" fmla="*/ 412759 w 21600"/>
              <a:gd name="T55" fmla="*/ 232838 h 21600"/>
              <a:gd name="T56" fmla="*/ 433924 w 21600"/>
              <a:gd name="T57" fmla="*/ 222253 h 21600"/>
              <a:gd name="T58" fmla="*/ 486825 w 21600"/>
              <a:gd name="T59" fmla="*/ 201083 h 21600"/>
              <a:gd name="T60" fmla="*/ 539750 w 21600"/>
              <a:gd name="T61" fmla="*/ 179914 h 21600"/>
              <a:gd name="T62" fmla="*/ 518585 w 21600"/>
              <a:gd name="T63" fmla="*/ 74094 h 21600"/>
              <a:gd name="T64" fmla="*/ 476254 w 21600"/>
              <a:gd name="T65" fmla="*/ 31754 h 21600"/>
              <a:gd name="T66" fmla="*/ 465659 w 21600"/>
              <a:gd name="T67" fmla="*/ 105820 h 21600"/>
              <a:gd name="T68" fmla="*/ 455089 w 21600"/>
              <a:gd name="T69" fmla="*/ 21170 h 21600"/>
              <a:gd name="T70" fmla="*/ 423329 w 21600"/>
              <a:gd name="T71" fmla="*/ 10585 h 21600"/>
              <a:gd name="T72" fmla="*/ 402164 w 21600"/>
              <a:gd name="T73" fmla="*/ 21170 h 21600"/>
              <a:gd name="T74" fmla="*/ 412759 w 21600"/>
              <a:gd name="T75" fmla="*/ 52924 h 21600"/>
              <a:gd name="T76" fmla="*/ 306908 w 21600"/>
              <a:gd name="T77" fmla="*/ 21170 h 21600"/>
              <a:gd name="T78" fmla="*/ 232842 w 21600"/>
              <a:gd name="T79" fmla="*/ 31754 h 21600"/>
              <a:gd name="T80" fmla="*/ 158751 w 21600"/>
              <a:gd name="T81" fmla="*/ 63509 h 21600"/>
              <a:gd name="T82" fmla="*/ 137586 w 21600"/>
              <a:gd name="T83" fmla="*/ 63509 h 2160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600" h="21600">
                <a:moveTo>
                  <a:pt x="5506" y="2274"/>
                </a:moveTo>
                <a:lnTo>
                  <a:pt x="4235" y="2653"/>
                </a:lnTo>
                <a:lnTo>
                  <a:pt x="2965" y="3411"/>
                </a:lnTo>
                <a:lnTo>
                  <a:pt x="2118" y="4547"/>
                </a:lnTo>
                <a:lnTo>
                  <a:pt x="424" y="7579"/>
                </a:lnTo>
                <a:lnTo>
                  <a:pt x="424" y="8716"/>
                </a:lnTo>
                <a:lnTo>
                  <a:pt x="0" y="9853"/>
                </a:lnTo>
                <a:lnTo>
                  <a:pt x="0" y="10611"/>
                </a:lnTo>
                <a:lnTo>
                  <a:pt x="424" y="12884"/>
                </a:lnTo>
                <a:lnTo>
                  <a:pt x="847" y="14779"/>
                </a:lnTo>
                <a:lnTo>
                  <a:pt x="1694" y="17053"/>
                </a:lnTo>
                <a:lnTo>
                  <a:pt x="2118" y="17432"/>
                </a:lnTo>
                <a:lnTo>
                  <a:pt x="2118" y="18568"/>
                </a:lnTo>
                <a:lnTo>
                  <a:pt x="2965" y="16674"/>
                </a:lnTo>
                <a:lnTo>
                  <a:pt x="2118" y="14400"/>
                </a:lnTo>
                <a:lnTo>
                  <a:pt x="2118" y="10989"/>
                </a:lnTo>
                <a:lnTo>
                  <a:pt x="2541" y="13263"/>
                </a:lnTo>
                <a:lnTo>
                  <a:pt x="2541" y="14400"/>
                </a:lnTo>
                <a:lnTo>
                  <a:pt x="2965" y="15158"/>
                </a:lnTo>
                <a:lnTo>
                  <a:pt x="3388" y="16295"/>
                </a:lnTo>
                <a:lnTo>
                  <a:pt x="3812" y="15916"/>
                </a:lnTo>
                <a:lnTo>
                  <a:pt x="4235" y="14021"/>
                </a:lnTo>
                <a:lnTo>
                  <a:pt x="4235" y="15537"/>
                </a:lnTo>
                <a:lnTo>
                  <a:pt x="5082" y="15158"/>
                </a:lnTo>
                <a:lnTo>
                  <a:pt x="6353" y="15158"/>
                </a:lnTo>
                <a:lnTo>
                  <a:pt x="6353" y="12884"/>
                </a:lnTo>
                <a:lnTo>
                  <a:pt x="6776" y="14021"/>
                </a:lnTo>
                <a:lnTo>
                  <a:pt x="6776" y="15158"/>
                </a:lnTo>
                <a:lnTo>
                  <a:pt x="7200" y="15158"/>
                </a:lnTo>
                <a:lnTo>
                  <a:pt x="8471" y="16295"/>
                </a:lnTo>
                <a:lnTo>
                  <a:pt x="8471" y="16674"/>
                </a:lnTo>
                <a:lnTo>
                  <a:pt x="9318" y="18189"/>
                </a:lnTo>
                <a:lnTo>
                  <a:pt x="10165" y="20084"/>
                </a:lnTo>
                <a:lnTo>
                  <a:pt x="10588" y="18947"/>
                </a:lnTo>
                <a:lnTo>
                  <a:pt x="10588" y="20463"/>
                </a:lnTo>
                <a:lnTo>
                  <a:pt x="10165" y="21221"/>
                </a:lnTo>
                <a:lnTo>
                  <a:pt x="10588" y="21600"/>
                </a:lnTo>
                <a:lnTo>
                  <a:pt x="13129" y="21600"/>
                </a:lnTo>
                <a:lnTo>
                  <a:pt x="13553" y="21221"/>
                </a:lnTo>
                <a:lnTo>
                  <a:pt x="13553" y="17811"/>
                </a:lnTo>
                <a:lnTo>
                  <a:pt x="13976" y="17053"/>
                </a:lnTo>
                <a:lnTo>
                  <a:pt x="12282" y="17053"/>
                </a:lnTo>
                <a:lnTo>
                  <a:pt x="11859" y="17432"/>
                </a:lnTo>
                <a:lnTo>
                  <a:pt x="12706" y="16674"/>
                </a:lnTo>
                <a:lnTo>
                  <a:pt x="12706" y="16295"/>
                </a:lnTo>
                <a:lnTo>
                  <a:pt x="14824" y="15158"/>
                </a:lnTo>
                <a:lnTo>
                  <a:pt x="15247" y="14400"/>
                </a:lnTo>
                <a:lnTo>
                  <a:pt x="16094" y="13642"/>
                </a:lnTo>
                <a:lnTo>
                  <a:pt x="16518" y="12884"/>
                </a:lnTo>
                <a:lnTo>
                  <a:pt x="16518" y="11368"/>
                </a:lnTo>
                <a:lnTo>
                  <a:pt x="16094" y="10989"/>
                </a:lnTo>
                <a:lnTo>
                  <a:pt x="15671" y="10989"/>
                </a:lnTo>
                <a:lnTo>
                  <a:pt x="14400" y="12126"/>
                </a:lnTo>
                <a:lnTo>
                  <a:pt x="15247" y="10989"/>
                </a:lnTo>
                <a:lnTo>
                  <a:pt x="15671" y="9853"/>
                </a:lnTo>
                <a:lnTo>
                  <a:pt x="16518" y="8337"/>
                </a:lnTo>
                <a:lnTo>
                  <a:pt x="16941" y="7958"/>
                </a:lnTo>
                <a:lnTo>
                  <a:pt x="17365" y="7958"/>
                </a:lnTo>
                <a:lnTo>
                  <a:pt x="18635" y="7579"/>
                </a:lnTo>
                <a:lnTo>
                  <a:pt x="19482" y="7200"/>
                </a:lnTo>
                <a:lnTo>
                  <a:pt x="20753" y="7200"/>
                </a:lnTo>
                <a:lnTo>
                  <a:pt x="21600" y="6442"/>
                </a:lnTo>
                <a:lnTo>
                  <a:pt x="21600" y="4168"/>
                </a:lnTo>
                <a:lnTo>
                  <a:pt x="20753" y="2653"/>
                </a:lnTo>
                <a:lnTo>
                  <a:pt x="20329" y="1516"/>
                </a:lnTo>
                <a:lnTo>
                  <a:pt x="19059" y="1137"/>
                </a:lnTo>
                <a:lnTo>
                  <a:pt x="19059" y="2274"/>
                </a:lnTo>
                <a:lnTo>
                  <a:pt x="18635" y="3789"/>
                </a:lnTo>
                <a:lnTo>
                  <a:pt x="18635" y="1137"/>
                </a:lnTo>
                <a:lnTo>
                  <a:pt x="18212" y="758"/>
                </a:lnTo>
                <a:lnTo>
                  <a:pt x="17788" y="0"/>
                </a:lnTo>
                <a:lnTo>
                  <a:pt x="16941" y="379"/>
                </a:lnTo>
                <a:lnTo>
                  <a:pt x="15671" y="379"/>
                </a:lnTo>
                <a:lnTo>
                  <a:pt x="16094" y="758"/>
                </a:lnTo>
                <a:lnTo>
                  <a:pt x="16518" y="1516"/>
                </a:lnTo>
                <a:lnTo>
                  <a:pt x="16518" y="1895"/>
                </a:lnTo>
                <a:lnTo>
                  <a:pt x="15247" y="758"/>
                </a:lnTo>
                <a:lnTo>
                  <a:pt x="12282" y="758"/>
                </a:lnTo>
                <a:lnTo>
                  <a:pt x="11435" y="1137"/>
                </a:lnTo>
                <a:lnTo>
                  <a:pt x="9318" y="1137"/>
                </a:lnTo>
                <a:lnTo>
                  <a:pt x="7624" y="1516"/>
                </a:lnTo>
                <a:lnTo>
                  <a:pt x="6353" y="2274"/>
                </a:lnTo>
                <a:lnTo>
                  <a:pt x="5506" y="2274"/>
                </a:lnTo>
                <a:close/>
                <a:moveTo>
                  <a:pt x="5506" y="2274"/>
                </a:moveTo>
              </a:path>
            </a:pathLst>
          </a:custGeom>
          <a:solidFill>
            <a:srgbClr val="BFAF02"/>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59" name="Freeform 75"/>
          <p:cNvSpPr>
            <a:spLocks/>
          </p:cNvSpPr>
          <p:nvPr/>
        </p:nvSpPr>
        <p:spPr bwMode="auto">
          <a:xfrm>
            <a:off x="9157813" y="4993483"/>
            <a:ext cx="912971" cy="1000125"/>
          </a:xfrm>
          <a:custGeom>
            <a:avLst/>
            <a:gdLst>
              <a:gd name="T0" fmla="*/ 391629 w 21600"/>
              <a:gd name="T1" fmla="*/ 21145 h 21600"/>
              <a:gd name="T2" fmla="*/ 381062 w 21600"/>
              <a:gd name="T3" fmla="*/ 63485 h 21600"/>
              <a:gd name="T4" fmla="*/ 391629 w 21600"/>
              <a:gd name="T5" fmla="*/ 137569 h 21600"/>
              <a:gd name="T6" fmla="*/ 328134 w 21600"/>
              <a:gd name="T7" fmla="*/ 222250 h 21600"/>
              <a:gd name="T8" fmla="*/ 317567 w 21600"/>
              <a:gd name="T9" fmla="*/ 243395 h 21600"/>
              <a:gd name="T10" fmla="*/ 306954 w 21600"/>
              <a:gd name="T11" fmla="*/ 317478 h 21600"/>
              <a:gd name="T12" fmla="*/ 317567 w 21600"/>
              <a:gd name="T13" fmla="*/ 391561 h 21600"/>
              <a:gd name="T14" fmla="*/ 264639 w 21600"/>
              <a:gd name="T15" fmla="*/ 402159 h 21600"/>
              <a:gd name="T16" fmla="*/ 201098 w 21600"/>
              <a:gd name="T17" fmla="*/ 338674 h 21600"/>
              <a:gd name="T18" fmla="*/ 169350 w 21600"/>
              <a:gd name="T19" fmla="*/ 253993 h 21600"/>
              <a:gd name="T20" fmla="*/ 158784 w 21600"/>
              <a:gd name="T21" fmla="*/ 232848 h 21600"/>
              <a:gd name="T22" fmla="*/ 116423 w 21600"/>
              <a:gd name="T23" fmla="*/ 222250 h 21600"/>
              <a:gd name="T24" fmla="*/ 63495 w 21600"/>
              <a:gd name="T25" fmla="*/ 243395 h 21600"/>
              <a:gd name="T26" fmla="*/ 31747 w 21600"/>
              <a:gd name="T27" fmla="*/ 296333 h 21600"/>
              <a:gd name="T28" fmla="*/ 10567 w 21600"/>
              <a:gd name="T29" fmla="*/ 370417 h 21600"/>
              <a:gd name="T30" fmla="*/ 0 w 21600"/>
              <a:gd name="T31" fmla="*/ 423355 h 21600"/>
              <a:gd name="T32" fmla="*/ 10567 w 21600"/>
              <a:gd name="T33" fmla="*/ 465645 h 21600"/>
              <a:gd name="T34" fmla="*/ 42361 w 21600"/>
              <a:gd name="T35" fmla="*/ 507985 h 21600"/>
              <a:gd name="T36" fmla="*/ 74108 w 21600"/>
              <a:gd name="T37" fmla="*/ 550326 h 21600"/>
              <a:gd name="T38" fmla="*/ 127036 w 21600"/>
              <a:gd name="T39" fmla="*/ 571522 h 21600"/>
              <a:gd name="T40" fmla="*/ 148170 w 21600"/>
              <a:gd name="T41" fmla="*/ 560924 h 21600"/>
              <a:gd name="T42" fmla="*/ 169350 w 21600"/>
              <a:gd name="T43" fmla="*/ 518583 h 21600"/>
              <a:gd name="T44" fmla="*/ 169350 w 21600"/>
              <a:gd name="T45" fmla="*/ 539728 h 21600"/>
              <a:gd name="T46" fmla="*/ 137603 w 21600"/>
              <a:gd name="T47" fmla="*/ 603265 h 21600"/>
              <a:gd name="T48" fmla="*/ 127036 w 21600"/>
              <a:gd name="T49" fmla="*/ 656152 h 21600"/>
              <a:gd name="T50" fmla="*/ 158784 w 21600"/>
              <a:gd name="T51" fmla="*/ 740833 h 21600"/>
              <a:gd name="T52" fmla="*/ 465737 w 21600"/>
              <a:gd name="T53" fmla="*/ 1037167 h 21600"/>
              <a:gd name="T54" fmla="*/ 529279 w 21600"/>
              <a:gd name="T55" fmla="*/ 1079507 h 21600"/>
              <a:gd name="T56" fmla="*/ 635088 w 21600"/>
              <a:gd name="T57" fmla="*/ 1111250 h 21600"/>
              <a:gd name="T58" fmla="*/ 793871 w 21600"/>
              <a:gd name="T59" fmla="*/ 1090105 h 21600"/>
              <a:gd name="T60" fmla="*/ 889160 w 21600"/>
              <a:gd name="T61" fmla="*/ 1026569 h 21600"/>
              <a:gd name="T62" fmla="*/ 899727 w 21600"/>
              <a:gd name="T63" fmla="*/ 973681 h 21600"/>
              <a:gd name="T64" fmla="*/ 942088 w 21600"/>
              <a:gd name="T65" fmla="*/ 751431 h 21600"/>
              <a:gd name="T66" fmla="*/ 1003845 w 21600"/>
              <a:gd name="T67" fmla="*/ 582069 h 21600"/>
              <a:gd name="T68" fmla="*/ 1014412 w 21600"/>
              <a:gd name="T69" fmla="*/ 476243 h 21600"/>
              <a:gd name="T70" fmla="*/ 982665 w 21600"/>
              <a:gd name="T71" fmla="*/ 412757 h 21600"/>
              <a:gd name="T72" fmla="*/ 972051 w 21600"/>
              <a:gd name="T73" fmla="*/ 381015 h 21600"/>
              <a:gd name="T74" fmla="*/ 982665 w 21600"/>
              <a:gd name="T75" fmla="*/ 328076 h 21600"/>
              <a:gd name="T76" fmla="*/ 1003845 w 21600"/>
              <a:gd name="T77" fmla="*/ 232848 h 21600"/>
              <a:gd name="T78" fmla="*/ 952655 w 21600"/>
              <a:gd name="T79" fmla="*/ 31743 h 21600"/>
              <a:gd name="T80" fmla="*/ 889160 w 21600"/>
              <a:gd name="T81" fmla="*/ 42341 h 21600"/>
              <a:gd name="T82" fmla="*/ 846799 w 21600"/>
              <a:gd name="T83" fmla="*/ 84681 h 21600"/>
              <a:gd name="T84" fmla="*/ 836232 w 21600"/>
              <a:gd name="T85" fmla="*/ 116424 h 21600"/>
              <a:gd name="T86" fmla="*/ 815052 w 21600"/>
              <a:gd name="T87" fmla="*/ 127022 h 21600"/>
              <a:gd name="T88" fmla="*/ 613954 w 21600"/>
              <a:gd name="T89" fmla="*/ 31743 h 21600"/>
              <a:gd name="T90" fmla="*/ 497485 w 21600"/>
              <a:gd name="T91" fmla="*/ 0 h 21600"/>
              <a:gd name="T92" fmla="*/ 423423 w 21600"/>
              <a:gd name="T93" fmla="*/ 10598 h 216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600" h="21600">
                <a:moveTo>
                  <a:pt x="9016" y="206"/>
                </a:moveTo>
                <a:lnTo>
                  <a:pt x="8339" y="411"/>
                </a:lnTo>
                <a:lnTo>
                  <a:pt x="8114" y="823"/>
                </a:lnTo>
                <a:lnTo>
                  <a:pt x="8114" y="1234"/>
                </a:lnTo>
                <a:lnTo>
                  <a:pt x="8339" y="1851"/>
                </a:lnTo>
                <a:lnTo>
                  <a:pt x="8339" y="2674"/>
                </a:lnTo>
                <a:lnTo>
                  <a:pt x="7663" y="3909"/>
                </a:lnTo>
                <a:lnTo>
                  <a:pt x="6987" y="4320"/>
                </a:lnTo>
                <a:lnTo>
                  <a:pt x="6987" y="4526"/>
                </a:lnTo>
                <a:lnTo>
                  <a:pt x="6762" y="4731"/>
                </a:lnTo>
                <a:lnTo>
                  <a:pt x="6762" y="5349"/>
                </a:lnTo>
                <a:lnTo>
                  <a:pt x="6536" y="6171"/>
                </a:lnTo>
                <a:lnTo>
                  <a:pt x="6762" y="7200"/>
                </a:lnTo>
                <a:lnTo>
                  <a:pt x="6762" y="7611"/>
                </a:lnTo>
                <a:lnTo>
                  <a:pt x="6311" y="7611"/>
                </a:lnTo>
                <a:lnTo>
                  <a:pt x="5635" y="7817"/>
                </a:lnTo>
                <a:lnTo>
                  <a:pt x="4733" y="7817"/>
                </a:lnTo>
                <a:lnTo>
                  <a:pt x="4282" y="6583"/>
                </a:lnTo>
                <a:lnTo>
                  <a:pt x="4057" y="5554"/>
                </a:lnTo>
                <a:lnTo>
                  <a:pt x="3606" y="4937"/>
                </a:lnTo>
                <a:lnTo>
                  <a:pt x="3606" y="4731"/>
                </a:lnTo>
                <a:lnTo>
                  <a:pt x="3381" y="4526"/>
                </a:lnTo>
                <a:lnTo>
                  <a:pt x="2930" y="4320"/>
                </a:lnTo>
                <a:lnTo>
                  <a:pt x="2479" y="4320"/>
                </a:lnTo>
                <a:lnTo>
                  <a:pt x="1803" y="4526"/>
                </a:lnTo>
                <a:lnTo>
                  <a:pt x="1352" y="4731"/>
                </a:lnTo>
                <a:lnTo>
                  <a:pt x="902" y="5349"/>
                </a:lnTo>
                <a:lnTo>
                  <a:pt x="676" y="5760"/>
                </a:lnTo>
                <a:lnTo>
                  <a:pt x="676" y="6171"/>
                </a:lnTo>
                <a:lnTo>
                  <a:pt x="225" y="7200"/>
                </a:lnTo>
                <a:lnTo>
                  <a:pt x="0" y="8023"/>
                </a:lnTo>
                <a:lnTo>
                  <a:pt x="0" y="8229"/>
                </a:lnTo>
                <a:lnTo>
                  <a:pt x="225" y="8640"/>
                </a:lnTo>
                <a:lnTo>
                  <a:pt x="225" y="9051"/>
                </a:lnTo>
                <a:lnTo>
                  <a:pt x="451" y="9257"/>
                </a:lnTo>
                <a:lnTo>
                  <a:pt x="902" y="9874"/>
                </a:lnTo>
                <a:lnTo>
                  <a:pt x="1127" y="10491"/>
                </a:lnTo>
                <a:lnTo>
                  <a:pt x="1578" y="10697"/>
                </a:lnTo>
                <a:lnTo>
                  <a:pt x="2029" y="11109"/>
                </a:lnTo>
                <a:lnTo>
                  <a:pt x="2705" y="11109"/>
                </a:lnTo>
                <a:lnTo>
                  <a:pt x="2930" y="10903"/>
                </a:lnTo>
                <a:lnTo>
                  <a:pt x="3155" y="10903"/>
                </a:lnTo>
                <a:lnTo>
                  <a:pt x="3155" y="10491"/>
                </a:lnTo>
                <a:lnTo>
                  <a:pt x="3606" y="10080"/>
                </a:lnTo>
                <a:lnTo>
                  <a:pt x="3832" y="10286"/>
                </a:lnTo>
                <a:lnTo>
                  <a:pt x="3606" y="10491"/>
                </a:lnTo>
                <a:lnTo>
                  <a:pt x="3155" y="11109"/>
                </a:lnTo>
                <a:lnTo>
                  <a:pt x="2930" y="11726"/>
                </a:lnTo>
                <a:lnTo>
                  <a:pt x="2930" y="11931"/>
                </a:lnTo>
                <a:lnTo>
                  <a:pt x="2705" y="12754"/>
                </a:lnTo>
                <a:lnTo>
                  <a:pt x="2930" y="13577"/>
                </a:lnTo>
                <a:lnTo>
                  <a:pt x="3381" y="14400"/>
                </a:lnTo>
                <a:lnTo>
                  <a:pt x="8114" y="18720"/>
                </a:lnTo>
                <a:lnTo>
                  <a:pt x="9917" y="20160"/>
                </a:lnTo>
                <a:lnTo>
                  <a:pt x="10593" y="20777"/>
                </a:lnTo>
                <a:lnTo>
                  <a:pt x="11270" y="20983"/>
                </a:lnTo>
                <a:lnTo>
                  <a:pt x="12171" y="21394"/>
                </a:lnTo>
                <a:lnTo>
                  <a:pt x="13523" y="21600"/>
                </a:lnTo>
                <a:lnTo>
                  <a:pt x="15777" y="21600"/>
                </a:lnTo>
                <a:lnTo>
                  <a:pt x="16904" y="21189"/>
                </a:lnTo>
                <a:lnTo>
                  <a:pt x="18257" y="20571"/>
                </a:lnTo>
                <a:lnTo>
                  <a:pt x="18933" y="19954"/>
                </a:lnTo>
                <a:lnTo>
                  <a:pt x="19158" y="19337"/>
                </a:lnTo>
                <a:lnTo>
                  <a:pt x="19158" y="18926"/>
                </a:lnTo>
                <a:lnTo>
                  <a:pt x="19609" y="16663"/>
                </a:lnTo>
                <a:lnTo>
                  <a:pt x="20060" y="14606"/>
                </a:lnTo>
                <a:lnTo>
                  <a:pt x="20698" y="12754"/>
                </a:lnTo>
                <a:lnTo>
                  <a:pt x="21375" y="11314"/>
                </a:lnTo>
                <a:lnTo>
                  <a:pt x="21600" y="10697"/>
                </a:lnTo>
                <a:lnTo>
                  <a:pt x="21600" y="9257"/>
                </a:lnTo>
                <a:lnTo>
                  <a:pt x="21375" y="8640"/>
                </a:lnTo>
                <a:lnTo>
                  <a:pt x="20924" y="8023"/>
                </a:lnTo>
                <a:lnTo>
                  <a:pt x="20924" y="7611"/>
                </a:lnTo>
                <a:lnTo>
                  <a:pt x="20698" y="7406"/>
                </a:lnTo>
                <a:lnTo>
                  <a:pt x="20698" y="7200"/>
                </a:lnTo>
                <a:lnTo>
                  <a:pt x="20924" y="6377"/>
                </a:lnTo>
                <a:lnTo>
                  <a:pt x="21375" y="5349"/>
                </a:lnTo>
                <a:lnTo>
                  <a:pt x="21375" y="4526"/>
                </a:lnTo>
                <a:lnTo>
                  <a:pt x="20473" y="1029"/>
                </a:lnTo>
                <a:lnTo>
                  <a:pt x="20285" y="617"/>
                </a:lnTo>
                <a:lnTo>
                  <a:pt x="19609" y="617"/>
                </a:lnTo>
                <a:lnTo>
                  <a:pt x="18933" y="823"/>
                </a:lnTo>
                <a:lnTo>
                  <a:pt x="18482" y="1029"/>
                </a:lnTo>
                <a:lnTo>
                  <a:pt x="18031" y="1646"/>
                </a:lnTo>
                <a:lnTo>
                  <a:pt x="17806" y="2057"/>
                </a:lnTo>
                <a:lnTo>
                  <a:pt x="17806" y="2263"/>
                </a:lnTo>
                <a:lnTo>
                  <a:pt x="17581" y="2469"/>
                </a:lnTo>
                <a:lnTo>
                  <a:pt x="17355" y="2469"/>
                </a:lnTo>
                <a:lnTo>
                  <a:pt x="16679" y="2263"/>
                </a:lnTo>
                <a:lnTo>
                  <a:pt x="13073" y="617"/>
                </a:lnTo>
                <a:lnTo>
                  <a:pt x="11720" y="206"/>
                </a:lnTo>
                <a:lnTo>
                  <a:pt x="10593" y="0"/>
                </a:lnTo>
                <a:lnTo>
                  <a:pt x="9466" y="0"/>
                </a:lnTo>
                <a:lnTo>
                  <a:pt x="9016" y="206"/>
                </a:lnTo>
                <a:close/>
                <a:moveTo>
                  <a:pt x="9016" y="206"/>
                </a:moveTo>
              </a:path>
            </a:pathLst>
          </a:custGeom>
          <a:solidFill>
            <a:srgbClr val="FFD2B7"/>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60" name="Freeform 76"/>
          <p:cNvSpPr>
            <a:spLocks/>
          </p:cNvSpPr>
          <p:nvPr/>
        </p:nvSpPr>
        <p:spPr bwMode="auto">
          <a:xfrm>
            <a:off x="9204960" y="5593558"/>
            <a:ext cx="605790" cy="522923"/>
          </a:xfrm>
          <a:custGeom>
            <a:avLst/>
            <a:gdLst>
              <a:gd name="T0" fmla="*/ 52602 w 21600"/>
              <a:gd name="T1" fmla="*/ 0 h 21600"/>
              <a:gd name="T2" fmla="*/ 42069 w 21600"/>
              <a:gd name="T3" fmla="*/ 0 h 21600"/>
              <a:gd name="T4" fmla="*/ 31567 w 21600"/>
              <a:gd name="T5" fmla="*/ 10598 h 21600"/>
              <a:gd name="T6" fmla="*/ 31567 w 21600"/>
              <a:gd name="T7" fmla="*/ 21197 h 21600"/>
              <a:gd name="T8" fmla="*/ 0 w 21600"/>
              <a:gd name="T9" fmla="*/ 148350 h 21600"/>
              <a:gd name="T10" fmla="*/ 0 w 21600"/>
              <a:gd name="T11" fmla="*/ 190743 h 21600"/>
              <a:gd name="T12" fmla="*/ 10533 w 21600"/>
              <a:gd name="T13" fmla="*/ 243708 h 21600"/>
              <a:gd name="T14" fmla="*/ 31567 w 21600"/>
              <a:gd name="T15" fmla="*/ 307298 h 21600"/>
              <a:gd name="T16" fmla="*/ 63103 w 21600"/>
              <a:gd name="T17" fmla="*/ 349664 h 21600"/>
              <a:gd name="T18" fmla="*/ 105172 w 21600"/>
              <a:gd name="T19" fmla="*/ 402656 h 21600"/>
              <a:gd name="T20" fmla="*/ 157773 w 21600"/>
              <a:gd name="T21" fmla="*/ 455647 h 21600"/>
              <a:gd name="T22" fmla="*/ 210344 w 21600"/>
              <a:gd name="T23" fmla="*/ 487415 h 21600"/>
              <a:gd name="T24" fmla="*/ 241911 w 21600"/>
              <a:gd name="T25" fmla="*/ 508612 h 21600"/>
              <a:gd name="T26" fmla="*/ 305014 w 21600"/>
              <a:gd name="T27" fmla="*/ 538632 h 21600"/>
              <a:gd name="T28" fmla="*/ 378619 w 21600"/>
              <a:gd name="T29" fmla="*/ 559828 h 21600"/>
              <a:gd name="T30" fmla="*/ 483791 w 21600"/>
              <a:gd name="T31" fmla="*/ 581025 h 21600"/>
              <a:gd name="T32" fmla="*/ 599495 w 21600"/>
              <a:gd name="T33" fmla="*/ 581025 h 21600"/>
              <a:gd name="T34" fmla="*/ 641564 w 21600"/>
              <a:gd name="T35" fmla="*/ 570427 h 21600"/>
              <a:gd name="T36" fmla="*/ 662598 w 21600"/>
              <a:gd name="T37" fmla="*/ 559828 h 21600"/>
              <a:gd name="T38" fmla="*/ 673100 w 21600"/>
              <a:gd name="T39" fmla="*/ 538632 h 21600"/>
              <a:gd name="T40" fmla="*/ 673100 w 21600"/>
              <a:gd name="T41" fmla="*/ 466246 h 21600"/>
              <a:gd name="T42" fmla="*/ 662598 w 21600"/>
              <a:gd name="T43" fmla="*/ 455647 h 21600"/>
              <a:gd name="T44" fmla="*/ 631031 w 21600"/>
              <a:gd name="T45" fmla="*/ 455647 h 21600"/>
              <a:gd name="T46" fmla="*/ 557427 w 21600"/>
              <a:gd name="T47" fmla="*/ 445049 h 21600"/>
              <a:gd name="T48" fmla="*/ 494323 w 21600"/>
              <a:gd name="T49" fmla="*/ 434451 h 21600"/>
              <a:gd name="T50" fmla="*/ 452255 w 21600"/>
              <a:gd name="T51" fmla="*/ 423852 h 21600"/>
              <a:gd name="T52" fmla="*/ 410186 w 21600"/>
              <a:gd name="T53" fmla="*/ 402656 h 21600"/>
              <a:gd name="T54" fmla="*/ 252413 w 21600"/>
              <a:gd name="T55" fmla="*/ 243708 h 21600"/>
              <a:gd name="T56" fmla="*/ 231378 w 21600"/>
              <a:gd name="T57" fmla="*/ 211913 h 21600"/>
              <a:gd name="T58" fmla="*/ 199842 w 21600"/>
              <a:gd name="T59" fmla="*/ 190743 h 21600"/>
              <a:gd name="T60" fmla="*/ 178808 w 21600"/>
              <a:gd name="T61" fmla="*/ 169546 h 21600"/>
              <a:gd name="T62" fmla="*/ 115705 w 21600"/>
              <a:gd name="T63" fmla="*/ 127153 h 21600"/>
              <a:gd name="T64" fmla="*/ 84138 w 21600"/>
              <a:gd name="T65" fmla="*/ 84760 h 21600"/>
              <a:gd name="T66" fmla="*/ 73636 w 21600"/>
              <a:gd name="T67" fmla="*/ 63590 h 21600"/>
              <a:gd name="T68" fmla="*/ 63103 w 21600"/>
              <a:gd name="T69" fmla="*/ 31795 h 21600"/>
              <a:gd name="T70" fmla="*/ 63103 w 21600"/>
              <a:gd name="T71" fmla="*/ 10598 h 21600"/>
              <a:gd name="T72" fmla="*/ 52602 w 21600"/>
              <a:gd name="T73" fmla="*/ 0 h 21600"/>
              <a:gd name="T74" fmla="*/ 52602 w 21600"/>
              <a:gd name="T75" fmla="*/ 0 h 216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00" h="21600">
                <a:moveTo>
                  <a:pt x="1688" y="0"/>
                </a:moveTo>
                <a:lnTo>
                  <a:pt x="1350" y="0"/>
                </a:lnTo>
                <a:lnTo>
                  <a:pt x="1013" y="394"/>
                </a:lnTo>
                <a:lnTo>
                  <a:pt x="1013" y="788"/>
                </a:lnTo>
                <a:lnTo>
                  <a:pt x="0" y="5515"/>
                </a:lnTo>
                <a:lnTo>
                  <a:pt x="0" y="7091"/>
                </a:lnTo>
                <a:lnTo>
                  <a:pt x="338" y="9060"/>
                </a:lnTo>
                <a:lnTo>
                  <a:pt x="1013" y="11424"/>
                </a:lnTo>
                <a:lnTo>
                  <a:pt x="2025" y="12999"/>
                </a:lnTo>
                <a:lnTo>
                  <a:pt x="3375" y="14969"/>
                </a:lnTo>
                <a:lnTo>
                  <a:pt x="5063" y="16939"/>
                </a:lnTo>
                <a:lnTo>
                  <a:pt x="6750" y="18120"/>
                </a:lnTo>
                <a:lnTo>
                  <a:pt x="7763" y="18908"/>
                </a:lnTo>
                <a:lnTo>
                  <a:pt x="9788" y="20024"/>
                </a:lnTo>
                <a:lnTo>
                  <a:pt x="12150" y="20812"/>
                </a:lnTo>
                <a:lnTo>
                  <a:pt x="15525" y="21600"/>
                </a:lnTo>
                <a:lnTo>
                  <a:pt x="19238" y="21600"/>
                </a:lnTo>
                <a:lnTo>
                  <a:pt x="20588" y="21206"/>
                </a:lnTo>
                <a:lnTo>
                  <a:pt x="21263" y="20812"/>
                </a:lnTo>
                <a:lnTo>
                  <a:pt x="21600" y="20024"/>
                </a:lnTo>
                <a:lnTo>
                  <a:pt x="21600" y="17333"/>
                </a:lnTo>
                <a:lnTo>
                  <a:pt x="21263" y="16939"/>
                </a:lnTo>
                <a:lnTo>
                  <a:pt x="20250" y="16939"/>
                </a:lnTo>
                <a:lnTo>
                  <a:pt x="17888" y="16545"/>
                </a:lnTo>
                <a:lnTo>
                  <a:pt x="15863" y="16151"/>
                </a:lnTo>
                <a:lnTo>
                  <a:pt x="14513" y="15757"/>
                </a:lnTo>
                <a:lnTo>
                  <a:pt x="13163" y="14969"/>
                </a:lnTo>
                <a:lnTo>
                  <a:pt x="8100" y="9060"/>
                </a:lnTo>
                <a:lnTo>
                  <a:pt x="7425" y="7878"/>
                </a:lnTo>
                <a:lnTo>
                  <a:pt x="6413" y="7091"/>
                </a:lnTo>
                <a:lnTo>
                  <a:pt x="5738" y="6303"/>
                </a:lnTo>
                <a:lnTo>
                  <a:pt x="3713" y="4727"/>
                </a:lnTo>
                <a:lnTo>
                  <a:pt x="2700" y="3151"/>
                </a:lnTo>
                <a:lnTo>
                  <a:pt x="2363" y="2364"/>
                </a:lnTo>
                <a:lnTo>
                  <a:pt x="2025" y="1182"/>
                </a:lnTo>
                <a:lnTo>
                  <a:pt x="2025" y="394"/>
                </a:lnTo>
                <a:lnTo>
                  <a:pt x="1688" y="0"/>
                </a:lnTo>
                <a:close/>
                <a:moveTo>
                  <a:pt x="1688" y="0"/>
                </a:moveTo>
              </a:path>
            </a:pathLst>
          </a:custGeom>
          <a:solidFill>
            <a:srgbClr val="FFD2B7"/>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61" name="Freeform 77"/>
          <p:cNvSpPr>
            <a:spLocks/>
          </p:cNvSpPr>
          <p:nvPr/>
        </p:nvSpPr>
        <p:spPr bwMode="auto">
          <a:xfrm>
            <a:off x="9204961" y="5222083"/>
            <a:ext cx="104299" cy="200025"/>
          </a:xfrm>
          <a:custGeom>
            <a:avLst/>
            <a:gdLst>
              <a:gd name="T0" fmla="*/ 63213 w 21600"/>
              <a:gd name="T1" fmla="*/ 222250 h 21600"/>
              <a:gd name="T2" fmla="*/ 73744 w 21600"/>
              <a:gd name="T3" fmla="*/ 222250 h 21600"/>
              <a:gd name="T4" fmla="*/ 73744 w 21600"/>
              <a:gd name="T5" fmla="*/ 211662 h 21600"/>
              <a:gd name="T6" fmla="*/ 63213 w 21600"/>
              <a:gd name="T7" fmla="*/ 190497 h 21600"/>
              <a:gd name="T8" fmla="*/ 63213 w 21600"/>
              <a:gd name="T9" fmla="*/ 179920 h 21600"/>
              <a:gd name="T10" fmla="*/ 73744 w 21600"/>
              <a:gd name="T11" fmla="*/ 169332 h 21600"/>
              <a:gd name="T12" fmla="*/ 105351 w 21600"/>
              <a:gd name="T13" fmla="*/ 127001 h 21600"/>
              <a:gd name="T14" fmla="*/ 105351 w 21600"/>
              <a:gd name="T15" fmla="*/ 105836 h 21600"/>
              <a:gd name="T16" fmla="*/ 115888 w 21600"/>
              <a:gd name="T17" fmla="*/ 95249 h 21600"/>
              <a:gd name="T18" fmla="*/ 105351 w 21600"/>
              <a:gd name="T19" fmla="*/ 84671 h 21600"/>
              <a:gd name="T20" fmla="*/ 73744 w 21600"/>
              <a:gd name="T21" fmla="*/ 21165 h 21600"/>
              <a:gd name="T22" fmla="*/ 52675 w 21600"/>
              <a:gd name="T23" fmla="*/ 0 h 21600"/>
              <a:gd name="T24" fmla="*/ 31606 w 21600"/>
              <a:gd name="T25" fmla="*/ 0 h 21600"/>
              <a:gd name="T26" fmla="*/ 21069 w 21600"/>
              <a:gd name="T27" fmla="*/ 10588 h 21600"/>
              <a:gd name="T28" fmla="*/ 10537 w 21600"/>
              <a:gd name="T29" fmla="*/ 31753 h 21600"/>
              <a:gd name="T30" fmla="*/ 0 w 21600"/>
              <a:gd name="T31" fmla="*/ 42330 h 21600"/>
              <a:gd name="T32" fmla="*/ 21069 w 21600"/>
              <a:gd name="T33" fmla="*/ 21165 h 21600"/>
              <a:gd name="T34" fmla="*/ 42144 w 21600"/>
              <a:gd name="T35" fmla="*/ 10588 h 21600"/>
              <a:gd name="T36" fmla="*/ 63213 w 21600"/>
              <a:gd name="T37" fmla="*/ 31753 h 21600"/>
              <a:gd name="T38" fmla="*/ 63213 w 21600"/>
              <a:gd name="T39" fmla="*/ 52918 h 21600"/>
              <a:gd name="T40" fmla="*/ 84282 w 21600"/>
              <a:gd name="T41" fmla="*/ 74083 h 21600"/>
              <a:gd name="T42" fmla="*/ 94819 w 21600"/>
              <a:gd name="T43" fmla="*/ 74083 h 21600"/>
              <a:gd name="T44" fmla="*/ 94819 w 21600"/>
              <a:gd name="T45" fmla="*/ 95249 h 21600"/>
              <a:gd name="T46" fmla="*/ 84282 w 21600"/>
              <a:gd name="T47" fmla="*/ 95249 h 21600"/>
              <a:gd name="T48" fmla="*/ 84282 w 21600"/>
              <a:gd name="T49" fmla="*/ 127001 h 21600"/>
              <a:gd name="T50" fmla="*/ 52675 w 21600"/>
              <a:gd name="T51" fmla="*/ 158754 h 21600"/>
              <a:gd name="T52" fmla="*/ 42144 w 21600"/>
              <a:gd name="T53" fmla="*/ 179920 h 21600"/>
              <a:gd name="T54" fmla="*/ 42144 w 21600"/>
              <a:gd name="T55" fmla="*/ 201085 h 21600"/>
              <a:gd name="T56" fmla="*/ 63213 w 21600"/>
              <a:gd name="T57" fmla="*/ 222250 h 21600"/>
              <a:gd name="T58" fmla="*/ 63213 w 21600"/>
              <a:gd name="T59" fmla="*/ 222250 h 2160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1600" h="21600">
                <a:moveTo>
                  <a:pt x="11782" y="21600"/>
                </a:moveTo>
                <a:lnTo>
                  <a:pt x="13745" y="21600"/>
                </a:lnTo>
                <a:lnTo>
                  <a:pt x="13745" y="20571"/>
                </a:lnTo>
                <a:lnTo>
                  <a:pt x="11782" y="18514"/>
                </a:lnTo>
                <a:lnTo>
                  <a:pt x="11782" y="17486"/>
                </a:lnTo>
                <a:lnTo>
                  <a:pt x="13745" y="16457"/>
                </a:lnTo>
                <a:lnTo>
                  <a:pt x="19636" y="12343"/>
                </a:lnTo>
                <a:lnTo>
                  <a:pt x="19636" y="10286"/>
                </a:lnTo>
                <a:lnTo>
                  <a:pt x="21600" y="9257"/>
                </a:lnTo>
                <a:lnTo>
                  <a:pt x="19636" y="8229"/>
                </a:lnTo>
                <a:lnTo>
                  <a:pt x="13745" y="2057"/>
                </a:lnTo>
                <a:lnTo>
                  <a:pt x="9818" y="0"/>
                </a:lnTo>
                <a:lnTo>
                  <a:pt x="5891" y="0"/>
                </a:lnTo>
                <a:lnTo>
                  <a:pt x="3927" y="1029"/>
                </a:lnTo>
                <a:lnTo>
                  <a:pt x="1964" y="3086"/>
                </a:lnTo>
                <a:lnTo>
                  <a:pt x="0" y="4114"/>
                </a:lnTo>
                <a:lnTo>
                  <a:pt x="3927" y="2057"/>
                </a:lnTo>
                <a:lnTo>
                  <a:pt x="7855" y="1029"/>
                </a:lnTo>
                <a:lnTo>
                  <a:pt x="11782" y="3086"/>
                </a:lnTo>
                <a:lnTo>
                  <a:pt x="11782" y="5143"/>
                </a:lnTo>
                <a:lnTo>
                  <a:pt x="15709" y="7200"/>
                </a:lnTo>
                <a:lnTo>
                  <a:pt x="17673" y="7200"/>
                </a:lnTo>
                <a:lnTo>
                  <a:pt x="17673" y="9257"/>
                </a:lnTo>
                <a:lnTo>
                  <a:pt x="15709" y="9257"/>
                </a:lnTo>
                <a:lnTo>
                  <a:pt x="15709" y="12343"/>
                </a:lnTo>
                <a:lnTo>
                  <a:pt x="9818" y="15429"/>
                </a:lnTo>
                <a:lnTo>
                  <a:pt x="7855" y="17486"/>
                </a:lnTo>
                <a:lnTo>
                  <a:pt x="7855" y="19543"/>
                </a:lnTo>
                <a:lnTo>
                  <a:pt x="11782" y="21600"/>
                </a:lnTo>
                <a:close/>
                <a:moveTo>
                  <a:pt x="11782" y="21600"/>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62" name="Freeform 78"/>
          <p:cNvSpPr>
            <a:spLocks/>
          </p:cNvSpPr>
          <p:nvPr/>
        </p:nvSpPr>
        <p:spPr bwMode="auto">
          <a:xfrm>
            <a:off x="9170671" y="4860608"/>
            <a:ext cx="85725" cy="228600"/>
          </a:xfrm>
          <a:custGeom>
            <a:avLst/>
            <a:gdLst>
              <a:gd name="T0" fmla="*/ 95250 w 21600"/>
              <a:gd name="T1" fmla="*/ 0 h 21600"/>
              <a:gd name="T2" fmla="*/ 74083 w 21600"/>
              <a:gd name="T3" fmla="*/ 10583 h 21600"/>
              <a:gd name="T4" fmla="*/ 10583 w 21600"/>
              <a:gd name="T5" fmla="*/ 105833 h 21600"/>
              <a:gd name="T6" fmla="*/ 0 w 21600"/>
              <a:gd name="T7" fmla="*/ 137583 h 21600"/>
              <a:gd name="T8" fmla="*/ 0 w 21600"/>
              <a:gd name="T9" fmla="*/ 190500 h 21600"/>
              <a:gd name="T10" fmla="*/ 10583 w 21600"/>
              <a:gd name="T11" fmla="*/ 25400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21600" y="0"/>
                </a:moveTo>
                <a:lnTo>
                  <a:pt x="16800" y="900"/>
                </a:lnTo>
                <a:lnTo>
                  <a:pt x="2400" y="9000"/>
                </a:lnTo>
                <a:lnTo>
                  <a:pt x="0" y="11700"/>
                </a:lnTo>
                <a:lnTo>
                  <a:pt x="0" y="16200"/>
                </a:lnTo>
                <a:lnTo>
                  <a:pt x="2400" y="21600"/>
                </a:lnTo>
              </a:path>
            </a:pathLst>
          </a:custGeom>
          <a:noFill/>
          <a:ln w="31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620">
              <a:solidFill>
                <a:srgbClr val="000000"/>
              </a:solidFill>
              <a:latin typeface="Sagona Book" panose="020F0502020204030204"/>
            </a:endParaRPr>
          </a:p>
        </p:txBody>
      </p:sp>
      <p:sp>
        <p:nvSpPr>
          <p:cNvPr id="42063" name="Freeform 79"/>
          <p:cNvSpPr>
            <a:spLocks/>
          </p:cNvSpPr>
          <p:nvPr/>
        </p:nvSpPr>
        <p:spPr bwMode="auto">
          <a:xfrm>
            <a:off x="9204960" y="4846321"/>
            <a:ext cx="80010" cy="314325"/>
          </a:xfrm>
          <a:custGeom>
            <a:avLst/>
            <a:gdLst>
              <a:gd name="T0" fmla="*/ 22225 w 21600"/>
              <a:gd name="T1" fmla="*/ 349250 h 21600"/>
              <a:gd name="T2" fmla="*/ 22225 w 21600"/>
              <a:gd name="T3" fmla="*/ 306920 h 21600"/>
              <a:gd name="T4" fmla="*/ 11113 w 21600"/>
              <a:gd name="T5" fmla="*/ 264589 h 21600"/>
              <a:gd name="T6" fmla="*/ 11113 w 21600"/>
              <a:gd name="T7" fmla="*/ 222243 h 21600"/>
              <a:gd name="T8" fmla="*/ 0 w 21600"/>
              <a:gd name="T9" fmla="*/ 179912 h 21600"/>
              <a:gd name="T10" fmla="*/ 0 w 21600"/>
              <a:gd name="T11" fmla="*/ 148173 h 21600"/>
              <a:gd name="T12" fmla="*/ 11113 w 21600"/>
              <a:gd name="T13" fmla="*/ 105826 h 21600"/>
              <a:gd name="T14" fmla="*/ 22225 w 21600"/>
              <a:gd name="T15" fmla="*/ 74086 h 21600"/>
              <a:gd name="T16" fmla="*/ 44450 w 21600"/>
              <a:gd name="T17" fmla="*/ 52921 h 21600"/>
              <a:gd name="T18" fmla="*/ 55563 w 21600"/>
              <a:gd name="T19" fmla="*/ 31756 h 21600"/>
              <a:gd name="T20" fmla="*/ 8890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5400" y="21600"/>
                </a:moveTo>
                <a:lnTo>
                  <a:pt x="5400" y="18982"/>
                </a:lnTo>
                <a:lnTo>
                  <a:pt x="2700" y="16364"/>
                </a:lnTo>
                <a:lnTo>
                  <a:pt x="2700" y="13745"/>
                </a:lnTo>
                <a:lnTo>
                  <a:pt x="0" y="11127"/>
                </a:lnTo>
                <a:lnTo>
                  <a:pt x="0" y="9164"/>
                </a:lnTo>
                <a:lnTo>
                  <a:pt x="2700" y="6545"/>
                </a:lnTo>
                <a:lnTo>
                  <a:pt x="5400" y="4582"/>
                </a:lnTo>
                <a:lnTo>
                  <a:pt x="10800" y="3273"/>
                </a:lnTo>
                <a:lnTo>
                  <a:pt x="13500" y="1964"/>
                </a:lnTo>
                <a:lnTo>
                  <a:pt x="21600" y="0"/>
                </a:lnTo>
              </a:path>
            </a:pathLst>
          </a:custGeom>
          <a:noFill/>
          <a:ln w="31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620">
              <a:solidFill>
                <a:srgbClr val="000000"/>
              </a:solidFill>
              <a:latin typeface="Sagona Book" panose="020F0502020204030204"/>
            </a:endParaRPr>
          </a:p>
        </p:txBody>
      </p:sp>
      <p:sp>
        <p:nvSpPr>
          <p:cNvPr id="42064" name="Freeform 80"/>
          <p:cNvSpPr>
            <a:spLocks/>
          </p:cNvSpPr>
          <p:nvPr/>
        </p:nvSpPr>
        <p:spPr bwMode="auto">
          <a:xfrm>
            <a:off x="9233536" y="4840605"/>
            <a:ext cx="85725" cy="308610"/>
          </a:xfrm>
          <a:custGeom>
            <a:avLst/>
            <a:gdLst>
              <a:gd name="T0" fmla="*/ 95250 w 21600"/>
              <a:gd name="T1" fmla="*/ 0 h 21600"/>
              <a:gd name="T2" fmla="*/ 74083 w 21600"/>
              <a:gd name="T3" fmla="*/ 10716 h 21600"/>
              <a:gd name="T4" fmla="*/ 52917 w 21600"/>
              <a:gd name="T5" fmla="*/ 32147 h 21600"/>
              <a:gd name="T6" fmla="*/ 31750 w 21600"/>
              <a:gd name="T7" fmla="*/ 42863 h 21600"/>
              <a:gd name="T8" fmla="*/ 10583 w 21600"/>
              <a:gd name="T9" fmla="*/ 85725 h 21600"/>
              <a:gd name="T10" fmla="*/ 10583 w 21600"/>
              <a:gd name="T11" fmla="*/ 107156 h 21600"/>
              <a:gd name="T12" fmla="*/ 0 w 21600"/>
              <a:gd name="T13" fmla="*/ 128588 h 21600"/>
              <a:gd name="T14" fmla="*/ 0 w 21600"/>
              <a:gd name="T15" fmla="*/ 182166 h 21600"/>
              <a:gd name="T16" fmla="*/ 10583 w 21600"/>
              <a:gd name="T17" fmla="*/ 225028 h 21600"/>
              <a:gd name="T18" fmla="*/ 21167 w 21600"/>
              <a:gd name="T19" fmla="*/ 289322 h 21600"/>
              <a:gd name="T20" fmla="*/ 42333 w 21600"/>
              <a:gd name="T21" fmla="*/ 34290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21600" y="0"/>
                </a:moveTo>
                <a:lnTo>
                  <a:pt x="16800" y="675"/>
                </a:lnTo>
                <a:lnTo>
                  <a:pt x="12000" y="2025"/>
                </a:lnTo>
                <a:lnTo>
                  <a:pt x="7200" y="2700"/>
                </a:lnTo>
                <a:lnTo>
                  <a:pt x="2400" y="5400"/>
                </a:lnTo>
                <a:lnTo>
                  <a:pt x="2400" y="6750"/>
                </a:lnTo>
                <a:lnTo>
                  <a:pt x="0" y="8100"/>
                </a:lnTo>
                <a:lnTo>
                  <a:pt x="0" y="11475"/>
                </a:lnTo>
                <a:lnTo>
                  <a:pt x="2400" y="14175"/>
                </a:lnTo>
                <a:lnTo>
                  <a:pt x="4800" y="18225"/>
                </a:lnTo>
                <a:lnTo>
                  <a:pt x="9600" y="21600"/>
                </a:lnTo>
              </a:path>
            </a:pathLst>
          </a:custGeom>
          <a:noFill/>
          <a:ln w="31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620">
              <a:solidFill>
                <a:srgbClr val="000000"/>
              </a:solidFill>
              <a:latin typeface="Sagona Book" panose="020F0502020204030204"/>
            </a:endParaRPr>
          </a:p>
        </p:txBody>
      </p:sp>
      <p:sp>
        <p:nvSpPr>
          <p:cNvPr id="42065" name="Freeform 81"/>
          <p:cNvSpPr>
            <a:spLocks/>
          </p:cNvSpPr>
          <p:nvPr/>
        </p:nvSpPr>
        <p:spPr bwMode="auto">
          <a:xfrm>
            <a:off x="9290686" y="4822033"/>
            <a:ext cx="95727" cy="371475"/>
          </a:xfrm>
          <a:custGeom>
            <a:avLst/>
            <a:gdLst>
              <a:gd name="T0" fmla="*/ 0 w 21600"/>
              <a:gd name="T1" fmla="*/ 412750 h 21600"/>
              <a:gd name="T2" fmla="*/ 10636 w 21600"/>
              <a:gd name="T3" fmla="*/ 359838 h 21600"/>
              <a:gd name="T4" fmla="*/ 21273 w 21600"/>
              <a:gd name="T5" fmla="*/ 338665 h 21600"/>
              <a:gd name="T6" fmla="*/ 21273 w 21600"/>
              <a:gd name="T7" fmla="*/ 190496 h 21600"/>
              <a:gd name="T8" fmla="*/ 31909 w 21600"/>
              <a:gd name="T9" fmla="*/ 158756 h 21600"/>
              <a:gd name="T10" fmla="*/ 53182 w 21600"/>
              <a:gd name="T11" fmla="*/ 126997 h 21600"/>
              <a:gd name="T12" fmla="*/ 95727 w 21600"/>
              <a:gd name="T13" fmla="*/ 84671 h 21600"/>
              <a:gd name="T14" fmla="*/ 106363 w 21600"/>
              <a:gd name="T15" fmla="*/ 52912 h 21600"/>
              <a:gd name="T16" fmla="*/ 106363 w 21600"/>
              <a:gd name="T17" fmla="*/ 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600">
                <a:moveTo>
                  <a:pt x="0" y="21600"/>
                </a:moveTo>
                <a:lnTo>
                  <a:pt x="2160" y="18831"/>
                </a:lnTo>
                <a:lnTo>
                  <a:pt x="4320" y="17723"/>
                </a:lnTo>
                <a:lnTo>
                  <a:pt x="4320" y="9969"/>
                </a:lnTo>
                <a:lnTo>
                  <a:pt x="6480" y="8308"/>
                </a:lnTo>
                <a:lnTo>
                  <a:pt x="10800" y="6646"/>
                </a:lnTo>
                <a:lnTo>
                  <a:pt x="19440" y="4431"/>
                </a:lnTo>
                <a:lnTo>
                  <a:pt x="21600" y="2769"/>
                </a:lnTo>
                <a:lnTo>
                  <a:pt x="21600" y="0"/>
                </a:lnTo>
              </a:path>
            </a:pathLst>
          </a:custGeom>
          <a:noFill/>
          <a:ln w="31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620">
              <a:solidFill>
                <a:srgbClr val="000000"/>
              </a:solidFill>
              <a:latin typeface="Sagona Book" panose="020F0502020204030204"/>
            </a:endParaRPr>
          </a:p>
        </p:txBody>
      </p:sp>
      <p:sp>
        <p:nvSpPr>
          <p:cNvPr id="42066" name="Freeform 82"/>
          <p:cNvSpPr>
            <a:spLocks/>
          </p:cNvSpPr>
          <p:nvPr/>
        </p:nvSpPr>
        <p:spPr bwMode="auto">
          <a:xfrm>
            <a:off x="9310689" y="4822032"/>
            <a:ext cx="161449" cy="377190"/>
          </a:xfrm>
          <a:custGeom>
            <a:avLst/>
            <a:gdLst>
              <a:gd name="T0" fmla="*/ 137182 w 21600"/>
              <a:gd name="T1" fmla="*/ 0 h 21600"/>
              <a:gd name="T2" fmla="*/ 168832 w 21600"/>
              <a:gd name="T3" fmla="*/ 31433 h 21600"/>
              <a:gd name="T4" fmla="*/ 179388 w 21600"/>
              <a:gd name="T5" fmla="*/ 62865 h 21600"/>
              <a:gd name="T6" fmla="*/ 179388 w 21600"/>
              <a:gd name="T7" fmla="*/ 125730 h 21600"/>
              <a:gd name="T8" fmla="*/ 168832 w 21600"/>
              <a:gd name="T9" fmla="*/ 167640 h 21600"/>
              <a:gd name="T10" fmla="*/ 158285 w 21600"/>
              <a:gd name="T11" fmla="*/ 188595 h 21600"/>
              <a:gd name="T12" fmla="*/ 126626 w 21600"/>
              <a:gd name="T13" fmla="*/ 230505 h 21600"/>
              <a:gd name="T14" fmla="*/ 116071 w 21600"/>
              <a:gd name="T15" fmla="*/ 251460 h 21600"/>
              <a:gd name="T16" fmla="*/ 73865 w 21600"/>
              <a:gd name="T17" fmla="*/ 282893 h 21600"/>
              <a:gd name="T18" fmla="*/ 31659 w 21600"/>
              <a:gd name="T19" fmla="*/ 324803 h 21600"/>
              <a:gd name="T20" fmla="*/ 10556 w 21600"/>
              <a:gd name="T21" fmla="*/ 356235 h 21600"/>
              <a:gd name="T22" fmla="*/ 0 w 21600"/>
              <a:gd name="T23" fmla="*/ 387668 h 21600"/>
              <a:gd name="T24" fmla="*/ 0 w 21600"/>
              <a:gd name="T25" fmla="*/ 41910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600">
                <a:moveTo>
                  <a:pt x="16518" y="0"/>
                </a:moveTo>
                <a:lnTo>
                  <a:pt x="20329" y="1620"/>
                </a:lnTo>
                <a:lnTo>
                  <a:pt x="21600" y="3240"/>
                </a:lnTo>
                <a:lnTo>
                  <a:pt x="21600" y="6480"/>
                </a:lnTo>
                <a:lnTo>
                  <a:pt x="20329" y="8640"/>
                </a:lnTo>
                <a:lnTo>
                  <a:pt x="19059" y="9720"/>
                </a:lnTo>
                <a:lnTo>
                  <a:pt x="15247" y="11880"/>
                </a:lnTo>
                <a:lnTo>
                  <a:pt x="13976" y="12960"/>
                </a:lnTo>
                <a:lnTo>
                  <a:pt x="8894" y="14580"/>
                </a:lnTo>
                <a:lnTo>
                  <a:pt x="3812" y="16740"/>
                </a:lnTo>
                <a:lnTo>
                  <a:pt x="1271" y="18360"/>
                </a:lnTo>
                <a:lnTo>
                  <a:pt x="0" y="19980"/>
                </a:lnTo>
                <a:lnTo>
                  <a:pt x="0" y="21600"/>
                </a:lnTo>
              </a:path>
            </a:pathLst>
          </a:custGeom>
          <a:noFill/>
          <a:ln w="31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620">
              <a:solidFill>
                <a:srgbClr val="000000"/>
              </a:solidFill>
              <a:latin typeface="Sagona Book" panose="020F0502020204030204"/>
            </a:endParaRPr>
          </a:p>
        </p:txBody>
      </p:sp>
      <p:sp>
        <p:nvSpPr>
          <p:cNvPr id="42067" name="Freeform 83"/>
          <p:cNvSpPr>
            <a:spLocks/>
          </p:cNvSpPr>
          <p:nvPr/>
        </p:nvSpPr>
        <p:spPr bwMode="auto">
          <a:xfrm>
            <a:off x="9339263" y="4846321"/>
            <a:ext cx="171450" cy="408623"/>
          </a:xfrm>
          <a:custGeom>
            <a:avLst/>
            <a:gdLst>
              <a:gd name="T0" fmla="*/ 179917 w 21600"/>
              <a:gd name="T1" fmla="*/ 0 h 21600"/>
              <a:gd name="T2" fmla="*/ 190500 w 21600"/>
              <a:gd name="T3" fmla="*/ 31677 h 21600"/>
              <a:gd name="T4" fmla="*/ 190500 w 21600"/>
              <a:gd name="T5" fmla="*/ 137258 h 21600"/>
              <a:gd name="T6" fmla="*/ 179917 w 21600"/>
              <a:gd name="T7" fmla="*/ 179508 h 21600"/>
              <a:gd name="T8" fmla="*/ 169333 w 21600"/>
              <a:gd name="T9" fmla="*/ 211185 h 21600"/>
              <a:gd name="T10" fmla="*/ 137583 w 21600"/>
              <a:gd name="T11" fmla="*/ 274517 h 21600"/>
              <a:gd name="T12" fmla="*/ 105833 w 21600"/>
              <a:gd name="T13" fmla="*/ 306194 h 21600"/>
              <a:gd name="T14" fmla="*/ 42333 w 21600"/>
              <a:gd name="T15" fmla="*/ 380120 h 21600"/>
              <a:gd name="T16" fmla="*/ 21167 w 21600"/>
              <a:gd name="T17" fmla="*/ 401224 h 21600"/>
              <a:gd name="T18" fmla="*/ 10583 w 21600"/>
              <a:gd name="T19" fmla="*/ 422348 h 21600"/>
              <a:gd name="T20" fmla="*/ 0 w 21600"/>
              <a:gd name="T21" fmla="*/ 454025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20400" y="0"/>
                </a:moveTo>
                <a:lnTo>
                  <a:pt x="21600" y="1507"/>
                </a:lnTo>
                <a:lnTo>
                  <a:pt x="21600" y="6530"/>
                </a:lnTo>
                <a:lnTo>
                  <a:pt x="20400" y="8540"/>
                </a:lnTo>
                <a:lnTo>
                  <a:pt x="19200" y="10047"/>
                </a:lnTo>
                <a:lnTo>
                  <a:pt x="15600" y="13060"/>
                </a:lnTo>
                <a:lnTo>
                  <a:pt x="12000" y="14567"/>
                </a:lnTo>
                <a:lnTo>
                  <a:pt x="4800" y="18084"/>
                </a:lnTo>
                <a:lnTo>
                  <a:pt x="2400" y="19088"/>
                </a:lnTo>
                <a:lnTo>
                  <a:pt x="1200" y="20093"/>
                </a:lnTo>
                <a:lnTo>
                  <a:pt x="0" y="21600"/>
                </a:lnTo>
              </a:path>
            </a:pathLst>
          </a:custGeom>
          <a:noFill/>
          <a:ln w="31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620">
              <a:solidFill>
                <a:srgbClr val="000000"/>
              </a:solidFill>
              <a:latin typeface="Sagona Book" panose="020F0502020204030204"/>
            </a:endParaRPr>
          </a:p>
        </p:txBody>
      </p:sp>
      <p:sp>
        <p:nvSpPr>
          <p:cNvPr id="42068" name="Freeform 84"/>
          <p:cNvSpPr>
            <a:spLocks/>
          </p:cNvSpPr>
          <p:nvPr/>
        </p:nvSpPr>
        <p:spPr bwMode="auto">
          <a:xfrm>
            <a:off x="9367838" y="5234941"/>
            <a:ext cx="34290" cy="65723"/>
          </a:xfrm>
          <a:custGeom>
            <a:avLst/>
            <a:gdLst>
              <a:gd name="T0" fmla="*/ 38100 w 21600"/>
              <a:gd name="T1" fmla="*/ 0 h 21600"/>
              <a:gd name="T2" fmla="*/ 9525 w 21600"/>
              <a:gd name="T3" fmla="*/ 31296 h 21600"/>
              <a:gd name="T4" fmla="*/ 9525 w 21600"/>
              <a:gd name="T5" fmla="*/ 41729 h 21600"/>
              <a:gd name="T6" fmla="*/ 0 w 21600"/>
              <a:gd name="T7" fmla="*/ 52162 h 21600"/>
              <a:gd name="T8" fmla="*/ 0 w 21600"/>
              <a:gd name="T9" fmla="*/ 73025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21600" y="0"/>
                </a:moveTo>
                <a:lnTo>
                  <a:pt x="5400" y="9257"/>
                </a:lnTo>
                <a:lnTo>
                  <a:pt x="5400" y="12343"/>
                </a:lnTo>
                <a:lnTo>
                  <a:pt x="0" y="15429"/>
                </a:lnTo>
                <a:lnTo>
                  <a:pt x="0" y="21600"/>
                </a:lnTo>
              </a:path>
            </a:pathLst>
          </a:custGeom>
          <a:noFill/>
          <a:ln w="31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620">
              <a:solidFill>
                <a:srgbClr val="000000"/>
              </a:solidFill>
              <a:latin typeface="Sagona Book" panose="020F0502020204030204"/>
            </a:endParaRPr>
          </a:p>
        </p:txBody>
      </p:sp>
      <p:sp>
        <p:nvSpPr>
          <p:cNvPr id="42069" name="Freeform 85"/>
          <p:cNvSpPr>
            <a:spLocks/>
          </p:cNvSpPr>
          <p:nvPr/>
        </p:nvSpPr>
        <p:spPr bwMode="auto">
          <a:xfrm>
            <a:off x="9376410" y="5279233"/>
            <a:ext cx="57150" cy="67151"/>
          </a:xfrm>
          <a:custGeom>
            <a:avLst/>
            <a:gdLst>
              <a:gd name="T0" fmla="*/ 63500 w 21600"/>
              <a:gd name="T1" fmla="*/ 0 h 21600"/>
              <a:gd name="T2" fmla="*/ 31750 w 21600"/>
              <a:gd name="T3" fmla="*/ 21316 h 21600"/>
              <a:gd name="T4" fmla="*/ 10583 w 21600"/>
              <a:gd name="T5" fmla="*/ 53296 h 21600"/>
              <a:gd name="T6" fmla="*/ 0 w 21600"/>
              <a:gd name="T7" fmla="*/ 7461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lnTo>
                  <a:pt x="10800" y="6171"/>
                </a:lnTo>
                <a:lnTo>
                  <a:pt x="3600" y="15429"/>
                </a:lnTo>
                <a:lnTo>
                  <a:pt x="0" y="21600"/>
                </a:lnTo>
              </a:path>
            </a:pathLst>
          </a:custGeom>
          <a:noFill/>
          <a:ln w="31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620">
              <a:solidFill>
                <a:srgbClr val="000000"/>
              </a:solidFill>
              <a:latin typeface="Sagona Book" panose="020F0502020204030204"/>
            </a:endParaRPr>
          </a:p>
        </p:txBody>
      </p:sp>
      <p:sp>
        <p:nvSpPr>
          <p:cNvPr id="42070" name="Freeform 86"/>
          <p:cNvSpPr>
            <a:spLocks/>
          </p:cNvSpPr>
          <p:nvPr/>
        </p:nvSpPr>
        <p:spPr bwMode="auto">
          <a:xfrm>
            <a:off x="9547861" y="4860608"/>
            <a:ext cx="8573" cy="132874"/>
          </a:xfrm>
          <a:custGeom>
            <a:avLst/>
            <a:gdLst>
              <a:gd name="T0" fmla="*/ 5953 w 34560"/>
              <a:gd name="T1" fmla="*/ 0 h 21600"/>
              <a:gd name="T2" fmla="*/ 0 w 34560"/>
              <a:gd name="T3" fmla="*/ 42179 h 21600"/>
              <a:gd name="T4" fmla="*/ 0 w 34560"/>
              <a:gd name="T5" fmla="*/ 105459 h 21600"/>
              <a:gd name="T6" fmla="*/ 5953 w 34560"/>
              <a:gd name="T7" fmla="*/ 126545 h 21600"/>
              <a:gd name="T8" fmla="*/ 5953 w 34560"/>
              <a:gd name="T9" fmla="*/ 147638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560" h="21600">
                <a:moveTo>
                  <a:pt x="21600" y="0"/>
                </a:moveTo>
                <a:lnTo>
                  <a:pt x="0" y="6171"/>
                </a:lnTo>
                <a:lnTo>
                  <a:pt x="0" y="15429"/>
                </a:lnTo>
                <a:lnTo>
                  <a:pt x="21600" y="18514"/>
                </a:lnTo>
                <a:lnTo>
                  <a:pt x="21600" y="21600"/>
                </a:lnTo>
              </a:path>
            </a:pathLst>
          </a:custGeom>
          <a:noFill/>
          <a:ln w="31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620">
              <a:solidFill>
                <a:srgbClr val="000000"/>
              </a:solidFill>
              <a:latin typeface="Sagona Book" panose="020F0502020204030204"/>
            </a:endParaRPr>
          </a:p>
        </p:txBody>
      </p:sp>
      <p:sp>
        <p:nvSpPr>
          <p:cNvPr id="42071" name="Freeform 87"/>
          <p:cNvSpPr>
            <a:spLocks/>
          </p:cNvSpPr>
          <p:nvPr/>
        </p:nvSpPr>
        <p:spPr bwMode="auto">
          <a:xfrm>
            <a:off x="9596438" y="4860608"/>
            <a:ext cx="18574" cy="57150"/>
          </a:xfrm>
          <a:custGeom>
            <a:avLst/>
            <a:gdLst>
              <a:gd name="T0" fmla="*/ 20638 w 21600"/>
              <a:gd name="T1" fmla="*/ 63500 h 21600"/>
              <a:gd name="T2" fmla="*/ 10319 w 21600"/>
              <a:gd name="T3" fmla="*/ 42333 h 21600"/>
              <a:gd name="T4" fmla="*/ 10319 w 21600"/>
              <a:gd name="T5" fmla="*/ 31750 h 21600"/>
              <a:gd name="T6" fmla="*/ 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600"/>
                </a:moveTo>
                <a:lnTo>
                  <a:pt x="10800" y="14400"/>
                </a:lnTo>
                <a:lnTo>
                  <a:pt x="10800" y="10800"/>
                </a:lnTo>
                <a:lnTo>
                  <a:pt x="0" y="0"/>
                </a:lnTo>
              </a:path>
            </a:pathLst>
          </a:custGeom>
          <a:noFill/>
          <a:ln w="31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620">
              <a:solidFill>
                <a:srgbClr val="000000"/>
              </a:solidFill>
              <a:latin typeface="Sagona Book" panose="020F0502020204030204"/>
            </a:endParaRPr>
          </a:p>
        </p:txBody>
      </p:sp>
      <p:sp>
        <p:nvSpPr>
          <p:cNvPr id="42072" name="Freeform 88"/>
          <p:cNvSpPr>
            <a:spLocks/>
          </p:cNvSpPr>
          <p:nvPr/>
        </p:nvSpPr>
        <p:spPr bwMode="auto">
          <a:xfrm>
            <a:off x="9643588" y="4846321"/>
            <a:ext cx="18573" cy="142875"/>
          </a:xfrm>
          <a:custGeom>
            <a:avLst/>
            <a:gdLst>
              <a:gd name="T0" fmla="*/ 0 w 21600"/>
              <a:gd name="T1" fmla="*/ 0 h 21600"/>
              <a:gd name="T2" fmla="*/ 0 w 21600"/>
              <a:gd name="T3" fmla="*/ 10583 h 21600"/>
              <a:gd name="T4" fmla="*/ 10319 w 21600"/>
              <a:gd name="T5" fmla="*/ 52917 h 21600"/>
              <a:gd name="T6" fmla="*/ 20637 w 21600"/>
              <a:gd name="T7" fmla="*/ 84667 h 21600"/>
              <a:gd name="T8" fmla="*/ 20637 w 21600"/>
              <a:gd name="T9" fmla="*/ 127000 h 21600"/>
              <a:gd name="T10" fmla="*/ 10319 w 21600"/>
              <a:gd name="T11" fmla="*/ 15875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0"/>
                </a:moveTo>
                <a:lnTo>
                  <a:pt x="0" y="1440"/>
                </a:lnTo>
                <a:lnTo>
                  <a:pt x="10800" y="7200"/>
                </a:lnTo>
                <a:lnTo>
                  <a:pt x="21600" y="11520"/>
                </a:lnTo>
                <a:lnTo>
                  <a:pt x="21600" y="17280"/>
                </a:lnTo>
                <a:lnTo>
                  <a:pt x="10800" y="21600"/>
                </a:lnTo>
              </a:path>
            </a:pathLst>
          </a:custGeom>
          <a:noFill/>
          <a:ln w="31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620">
              <a:solidFill>
                <a:srgbClr val="000000"/>
              </a:solidFill>
              <a:latin typeface="Sagona Book" panose="020F0502020204030204"/>
            </a:endParaRPr>
          </a:p>
        </p:txBody>
      </p:sp>
      <p:sp>
        <p:nvSpPr>
          <p:cNvPr id="42073" name="Freeform 89"/>
          <p:cNvSpPr>
            <a:spLocks/>
          </p:cNvSpPr>
          <p:nvPr/>
        </p:nvSpPr>
        <p:spPr bwMode="auto">
          <a:xfrm>
            <a:off x="9690735" y="4846321"/>
            <a:ext cx="67152" cy="180023"/>
          </a:xfrm>
          <a:custGeom>
            <a:avLst/>
            <a:gdLst>
              <a:gd name="T0" fmla="*/ 74613 w 21600"/>
              <a:gd name="T1" fmla="*/ 200025 h 21600"/>
              <a:gd name="T2" fmla="*/ 53296 w 21600"/>
              <a:gd name="T3" fmla="*/ 178967 h 21600"/>
              <a:gd name="T4" fmla="*/ 42636 w 21600"/>
              <a:gd name="T5" fmla="*/ 136860 h 21600"/>
              <a:gd name="T6" fmla="*/ 31977 w 21600"/>
              <a:gd name="T7" fmla="*/ 73694 h 21600"/>
              <a:gd name="T8" fmla="*/ 21317 w 21600"/>
              <a:gd name="T9" fmla="*/ 31587 h 21600"/>
              <a:gd name="T10" fmla="*/ 10660 w 21600"/>
              <a:gd name="T11" fmla="*/ 10529 h 21600"/>
              <a:gd name="T12" fmla="*/ 0 w 21600"/>
              <a:gd name="T13" fmla="*/ 0 h 21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600" h="21600">
                <a:moveTo>
                  <a:pt x="21600" y="21600"/>
                </a:moveTo>
                <a:lnTo>
                  <a:pt x="15429" y="19326"/>
                </a:lnTo>
                <a:lnTo>
                  <a:pt x="12343" y="14779"/>
                </a:lnTo>
                <a:lnTo>
                  <a:pt x="9257" y="7958"/>
                </a:lnTo>
                <a:lnTo>
                  <a:pt x="6171" y="3411"/>
                </a:lnTo>
                <a:lnTo>
                  <a:pt x="3086" y="1137"/>
                </a:lnTo>
                <a:lnTo>
                  <a:pt x="0" y="0"/>
                </a:lnTo>
              </a:path>
            </a:pathLst>
          </a:custGeom>
          <a:noFill/>
          <a:ln w="31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620">
              <a:solidFill>
                <a:srgbClr val="000000"/>
              </a:solidFill>
              <a:latin typeface="Sagona Book" panose="020F0502020204030204"/>
            </a:endParaRPr>
          </a:p>
        </p:txBody>
      </p:sp>
      <p:sp>
        <p:nvSpPr>
          <p:cNvPr id="42074" name="Line 90"/>
          <p:cNvSpPr>
            <a:spLocks noChangeShapeType="1"/>
          </p:cNvSpPr>
          <p:nvPr/>
        </p:nvSpPr>
        <p:spPr bwMode="auto">
          <a:xfrm rot="10800000" flipH="1">
            <a:off x="9786462" y="4946333"/>
            <a:ext cx="1428" cy="34290"/>
          </a:xfrm>
          <a:prstGeom prst="line">
            <a:avLst/>
          </a:prstGeom>
          <a:noFill/>
          <a:ln w="3175">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endParaRPr lang="en-US" sz="1620">
              <a:solidFill>
                <a:srgbClr val="000000"/>
              </a:solidFill>
              <a:latin typeface="Sagona Book" panose="020F0502020204030204"/>
            </a:endParaRPr>
          </a:p>
        </p:txBody>
      </p:sp>
      <p:sp>
        <p:nvSpPr>
          <p:cNvPr id="42075" name="Freeform 91"/>
          <p:cNvSpPr>
            <a:spLocks/>
          </p:cNvSpPr>
          <p:nvPr/>
        </p:nvSpPr>
        <p:spPr bwMode="auto">
          <a:xfrm>
            <a:off x="9805035" y="4869180"/>
            <a:ext cx="48578" cy="124302"/>
          </a:xfrm>
          <a:custGeom>
            <a:avLst/>
            <a:gdLst>
              <a:gd name="T0" fmla="*/ 53975 w 21600"/>
              <a:gd name="T1" fmla="*/ 138113 h 21600"/>
              <a:gd name="T2" fmla="*/ 32385 w 21600"/>
              <a:gd name="T3" fmla="*/ 84991 h 21600"/>
              <a:gd name="T4" fmla="*/ 32385 w 21600"/>
              <a:gd name="T5" fmla="*/ 63743 h 21600"/>
              <a:gd name="T6" fmla="*/ 21590 w 21600"/>
              <a:gd name="T7" fmla="*/ 53122 h 21600"/>
              <a:gd name="T8" fmla="*/ 21590 w 21600"/>
              <a:gd name="T9" fmla="*/ 31875 h 21600"/>
              <a:gd name="T10" fmla="*/ 10795 w 21600"/>
              <a:gd name="T11" fmla="*/ 10627 h 21600"/>
              <a:gd name="T12" fmla="*/ 0 w 21600"/>
              <a:gd name="T13" fmla="*/ 0 h 21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600" h="21600">
                <a:moveTo>
                  <a:pt x="21600" y="21600"/>
                </a:moveTo>
                <a:lnTo>
                  <a:pt x="12960" y="13292"/>
                </a:lnTo>
                <a:lnTo>
                  <a:pt x="12960" y="9969"/>
                </a:lnTo>
                <a:lnTo>
                  <a:pt x="8640" y="8308"/>
                </a:lnTo>
                <a:lnTo>
                  <a:pt x="8640" y="4985"/>
                </a:lnTo>
                <a:lnTo>
                  <a:pt x="4320" y="1662"/>
                </a:lnTo>
                <a:lnTo>
                  <a:pt x="0" y="0"/>
                </a:lnTo>
              </a:path>
            </a:pathLst>
          </a:custGeom>
          <a:noFill/>
          <a:ln w="31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620">
              <a:solidFill>
                <a:srgbClr val="000000"/>
              </a:solidFill>
              <a:latin typeface="Sagona Book" panose="020F0502020204030204"/>
            </a:endParaRPr>
          </a:p>
        </p:txBody>
      </p:sp>
      <p:sp>
        <p:nvSpPr>
          <p:cNvPr id="42076" name="Freeform 92"/>
          <p:cNvSpPr>
            <a:spLocks/>
          </p:cNvSpPr>
          <p:nvPr/>
        </p:nvSpPr>
        <p:spPr bwMode="auto">
          <a:xfrm>
            <a:off x="9910763" y="4869181"/>
            <a:ext cx="94298" cy="200025"/>
          </a:xfrm>
          <a:custGeom>
            <a:avLst/>
            <a:gdLst>
              <a:gd name="T0" fmla="*/ 0 w 21600"/>
              <a:gd name="T1" fmla="*/ 222250 h 21600"/>
              <a:gd name="T2" fmla="*/ 10478 w 21600"/>
              <a:gd name="T3" fmla="*/ 190497 h 21600"/>
              <a:gd name="T4" fmla="*/ 41910 w 21600"/>
              <a:gd name="T5" fmla="*/ 116414 h 21600"/>
              <a:gd name="T6" fmla="*/ 62865 w 21600"/>
              <a:gd name="T7" fmla="*/ 52918 h 21600"/>
              <a:gd name="T8" fmla="*/ 94298 w 21600"/>
              <a:gd name="T9" fmla="*/ 10588 h 21600"/>
              <a:gd name="T10" fmla="*/ 104775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21600"/>
                </a:moveTo>
                <a:lnTo>
                  <a:pt x="2160" y="18514"/>
                </a:lnTo>
                <a:lnTo>
                  <a:pt x="8640" y="11314"/>
                </a:lnTo>
                <a:lnTo>
                  <a:pt x="12960" y="5143"/>
                </a:lnTo>
                <a:lnTo>
                  <a:pt x="19440" y="1029"/>
                </a:lnTo>
                <a:lnTo>
                  <a:pt x="21600" y="0"/>
                </a:lnTo>
              </a:path>
            </a:pathLst>
          </a:custGeom>
          <a:noFill/>
          <a:ln w="31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620">
              <a:solidFill>
                <a:srgbClr val="000000"/>
              </a:solidFill>
              <a:latin typeface="Sagona Book" panose="020F0502020204030204"/>
            </a:endParaRPr>
          </a:p>
        </p:txBody>
      </p:sp>
      <p:sp>
        <p:nvSpPr>
          <p:cNvPr id="42077" name="Freeform 93"/>
          <p:cNvSpPr>
            <a:spLocks/>
          </p:cNvSpPr>
          <p:nvPr/>
        </p:nvSpPr>
        <p:spPr bwMode="auto">
          <a:xfrm>
            <a:off x="9910763" y="4869181"/>
            <a:ext cx="57150" cy="200025"/>
          </a:xfrm>
          <a:custGeom>
            <a:avLst/>
            <a:gdLst>
              <a:gd name="T0" fmla="*/ 0 w 21600"/>
              <a:gd name="T1" fmla="*/ 222250 h 21600"/>
              <a:gd name="T2" fmla="*/ 10583 w 21600"/>
              <a:gd name="T3" fmla="*/ 158754 h 21600"/>
              <a:gd name="T4" fmla="*/ 10583 w 21600"/>
              <a:gd name="T5" fmla="*/ 116414 h 21600"/>
              <a:gd name="T6" fmla="*/ 31750 w 21600"/>
              <a:gd name="T7" fmla="*/ 63496 h 21600"/>
              <a:gd name="T8" fmla="*/ 6350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21600"/>
                </a:moveTo>
                <a:lnTo>
                  <a:pt x="3600" y="15429"/>
                </a:lnTo>
                <a:lnTo>
                  <a:pt x="3600" y="11314"/>
                </a:lnTo>
                <a:lnTo>
                  <a:pt x="10800" y="6171"/>
                </a:lnTo>
                <a:lnTo>
                  <a:pt x="21600" y="0"/>
                </a:lnTo>
              </a:path>
            </a:pathLst>
          </a:custGeom>
          <a:noFill/>
          <a:ln w="31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620">
              <a:solidFill>
                <a:srgbClr val="000000"/>
              </a:solidFill>
              <a:latin typeface="Sagona Book" panose="020F0502020204030204"/>
            </a:endParaRPr>
          </a:p>
        </p:txBody>
      </p:sp>
      <p:sp>
        <p:nvSpPr>
          <p:cNvPr id="42078" name="Freeform 94"/>
          <p:cNvSpPr>
            <a:spLocks/>
          </p:cNvSpPr>
          <p:nvPr/>
        </p:nvSpPr>
        <p:spPr bwMode="auto">
          <a:xfrm>
            <a:off x="9996489" y="4869181"/>
            <a:ext cx="74295" cy="85725"/>
          </a:xfrm>
          <a:custGeom>
            <a:avLst/>
            <a:gdLst>
              <a:gd name="T0" fmla="*/ 0 w 21600"/>
              <a:gd name="T1" fmla="*/ 95250 h 21600"/>
              <a:gd name="T2" fmla="*/ 40396 w 21600"/>
              <a:gd name="T3" fmla="*/ 31750 h 21600"/>
              <a:gd name="T4" fmla="*/ 61473 w 21600"/>
              <a:gd name="T5" fmla="*/ 21167 h 21600"/>
              <a:gd name="T6" fmla="*/ 82550 w 21600"/>
              <a:gd name="T7" fmla="*/ 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lnTo>
                  <a:pt x="10570" y="7200"/>
                </a:lnTo>
                <a:lnTo>
                  <a:pt x="16085" y="4800"/>
                </a:lnTo>
                <a:lnTo>
                  <a:pt x="21600" y="0"/>
                </a:lnTo>
              </a:path>
            </a:pathLst>
          </a:custGeom>
          <a:noFill/>
          <a:ln w="31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620">
              <a:solidFill>
                <a:srgbClr val="000000"/>
              </a:solidFill>
              <a:latin typeface="Sagona Book" panose="020F0502020204030204"/>
            </a:endParaRPr>
          </a:p>
        </p:txBody>
      </p:sp>
      <p:sp>
        <p:nvSpPr>
          <p:cNvPr id="42079" name="Freeform 95"/>
          <p:cNvSpPr>
            <a:spLocks/>
          </p:cNvSpPr>
          <p:nvPr/>
        </p:nvSpPr>
        <p:spPr bwMode="auto">
          <a:xfrm>
            <a:off x="9710738" y="4846320"/>
            <a:ext cx="57150" cy="194310"/>
          </a:xfrm>
          <a:custGeom>
            <a:avLst/>
            <a:gdLst>
              <a:gd name="T0" fmla="*/ 0 w 21600"/>
              <a:gd name="T1" fmla="*/ 0 h 21600"/>
              <a:gd name="T2" fmla="*/ 21167 w 21600"/>
              <a:gd name="T3" fmla="*/ 21590 h 21600"/>
              <a:gd name="T4" fmla="*/ 31750 w 21600"/>
              <a:gd name="T5" fmla="*/ 43180 h 21600"/>
              <a:gd name="T6" fmla="*/ 31750 w 21600"/>
              <a:gd name="T7" fmla="*/ 53975 h 21600"/>
              <a:gd name="T8" fmla="*/ 42333 w 21600"/>
              <a:gd name="T9" fmla="*/ 97155 h 21600"/>
              <a:gd name="T10" fmla="*/ 42333 w 21600"/>
              <a:gd name="T11" fmla="*/ 161925 h 21600"/>
              <a:gd name="T12" fmla="*/ 52917 w 21600"/>
              <a:gd name="T13" fmla="*/ 194310 h 21600"/>
              <a:gd name="T14" fmla="*/ 63500 w 21600"/>
              <a:gd name="T15" fmla="*/ 205105 h 21600"/>
              <a:gd name="T16" fmla="*/ 63500 w 21600"/>
              <a:gd name="T17" fmla="*/ 215900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600">
                <a:moveTo>
                  <a:pt x="0" y="0"/>
                </a:moveTo>
                <a:lnTo>
                  <a:pt x="7200" y="2160"/>
                </a:lnTo>
                <a:lnTo>
                  <a:pt x="10800" y="4320"/>
                </a:lnTo>
                <a:lnTo>
                  <a:pt x="10800" y="5400"/>
                </a:lnTo>
                <a:lnTo>
                  <a:pt x="14400" y="9720"/>
                </a:lnTo>
                <a:lnTo>
                  <a:pt x="14400" y="16200"/>
                </a:lnTo>
                <a:lnTo>
                  <a:pt x="18000" y="19440"/>
                </a:lnTo>
                <a:lnTo>
                  <a:pt x="21600" y="20520"/>
                </a:lnTo>
                <a:lnTo>
                  <a:pt x="21600" y="21600"/>
                </a:lnTo>
              </a:path>
            </a:pathLst>
          </a:custGeom>
          <a:noFill/>
          <a:ln w="31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620">
              <a:solidFill>
                <a:srgbClr val="000000"/>
              </a:solidFill>
              <a:latin typeface="Sagona Book" panose="020F0502020204030204"/>
            </a:endParaRPr>
          </a:p>
        </p:txBody>
      </p:sp>
      <p:sp>
        <p:nvSpPr>
          <p:cNvPr id="42080" name="Freeform 96"/>
          <p:cNvSpPr>
            <a:spLocks/>
          </p:cNvSpPr>
          <p:nvPr/>
        </p:nvSpPr>
        <p:spPr bwMode="auto">
          <a:xfrm>
            <a:off x="9347835" y="5097780"/>
            <a:ext cx="148590" cy="194310"/>
          </a:xfrm>
          <a:custGeom>
            <a:avLst/>
            <a:gdLst>
              <a:gd name="T0" fmla="*/ 165100 w 21600"/>
              <a:gd name="T1" fmla="*/ 0 h 21600"/>
              <a:gd name="T2" fmla="*/ 154781 w 21600"/>
              <a:gd name="T3" fmla="*/ 32385 h 21600"/>
              <a:gd name="T4" fmla="*/ 144463 w 21600"/>
              <a:gd name="T5" fmla="*/ 53975 h 21600"/>
              <a:gd name="T6" fmla="*/ 82550 w 21600"/>
              <a:gd name="T7" fmla="*/ 97155 h 21600"/>
              <a:gd name="T8" fmla="*/ 61913 w 21600"/>
              <a:gd name="T9" fmla="*/ 118745 h 21600"/>
              <a:gd name="T10" fmla="*/ 30956 w 21600"/>
              <a:gd name="T11" fmla="*/ 140335 h 21600"/>
              <a:gd name="T12" fmla="*/ 10319 w 21600"/>
              <a:gd name="T13" fmla="*/ 183515 h 21600"/>
              <a:gd name="T14" fmla="*/ 0 w 21600"/>
              <a:gd name="T15" fmla="*/ 215900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21600" y="0"/>
                </a:moveTo>
                <a:lnTo>
                  <a:pt x="20250" y="3240"/>
                </a:lnTo>
                <a:lnTo>
                  <a:pt x="18900" y="5400"/>
                </a:lnTo>
                <a:lnTo>
                  <a:pt x="10800" y="9720"/>
                </a:lnTo>
                <a:lnTo>
                  <a:pt x="8100" y="11880"/>
                </a:lnTo>
                <a:lnTo>
                  <a:pt x="4050" y="14040"/>
                </a:lnTo>
                <a:lnTo>
                  <a:pt x="1350" y="18360"/>
                </a:lnTo>
                <a:lnTo>
                  <a:pt x="0" y="21600"/>
                </a:lnTo>
              </a:path>
            </a:pathLst>
          </a:custGeom>
          <a:noFill/>
          <a:ln w="3175" cap="flat">
            <a:solidFill>
              <a:schemeClr val="tx1"/>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lIns="0" tIns="0" rIns="0" bIns="0"/>
          <a:lstStyle/>
          <a:p>
            <a:endParaRPr lang="en-US" sz="1620">
              <a:solidFill>
                <a:srgbClr val="000000"/>
              </a:solidFill>
              <a:latin typeface="Sagona Book" panose="020F0502020204030204"/>
            </a:endParaRPr>
          </a:p>
        </p:txBody>
      </p:sp>
      <p:sp>
        <p:nvSpPr>
          <p:cNvPr id="42081" name="Freeform 97"/>
          <p:cNvSpPr>
            <a:spLocks/>
          </p:cNvSpPr>
          <p:nvPr/>
        </p:nvSpPr>
        <p:spPr bwMode="auto">
          <a:xfrm>
            <a:off x="6873240" y="5222083"/>
            <a:ext cx="1484472" cy="818673"/>
          </a:xfrm>
          <a:custGeom>
            <a:avLst/>
            <a:gdLst>
              <a:gd name="T0" fmla="*/ 0 w 21600"/>
              <a:gd name="T1" fmla="*/ 613458 h 21600"/>
              <a:gd name="T2" fmla="*/ 0 w 21600"/>
              <a:gd name="T3" fmla="*/ 63464 h 21600"/>
              <a:gd name="T4" fmla="*/ 179908 w 21600"/>
              <a:gd name="T5" fmla="*/ 0 h 21600"/>
              <a:gd name="T6" fmla="*/ 296360 w 21600"/>
              <a:gd name="T7" fmla="*/ 518283 h 21600"/>
              <a:gd name="T8" fmla="*/ 1649413 w 21600"/>
              <a:gd name="T9" fmla="*/ 518283 h 21600"/>
              <a:gd name="T10" fmla="*/ 1649413 w 21600"/>
              <a:gd name="T11" fmla="*/ 846173 h 21600"/>
              <a:gd name="T12" fmla="*/ 1471261 w 21600"/>
              <a:gd name="T13" fmla="*/ 909637 h 21600"/>
              <a:gd name="T14" fmla="*/ 1471261 w 21600"/>
              <a:gd name="T15" fmla="*/ 613458 h 21600"/>
              <a:gd name="T16" fmla="*/ 0 w 21600"/>
              <a:gd name="T17" fmla="*/ 613458 h 21600"/>
              <a:gd name="T18" fmla="*/ 0 w 21600"/>
              <a:gd name="T19" fmla="*/ 613458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600" h="21600">
                <a:moveTo>
                  <a:pt x="0" y="14567"/>
                </a:moveTo>
                <a:lnTo>
                  <a:pt x="0" y="1507"/>
                </a:lnTo>
                <a:lnTo>
                  <a:pt x="2356" y="0"/>
                </a:lnTo>
                <a:lnTo>
                  <a:pt x="3881" y="12307"/>
                </a:lnTo>
                <a:lnTo>
                  <a:pt x="21600" y="12307"/>
                </a:lnTo>
                <a:lnTo>
                  <a:pt x="21600" y="20093"/>
                </a:lnTo>
                <a:lnTo>
                  <a:pt x="19267" y="21600"/>
                </a:lnTo>
                <a:lnTo>
                  <a:pt x="19267" y="14567"/>
                </a:lnTo>
                <a:lnTo>
                  <a:pt x="0" y="14567"/>
                </a:lnTo>
                <a:close/>
                <a:moveTo>
                  <a:pt x="0" y="14567"/>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82" name="Freeform 98"/>
          <p:cNvSpPr>
            <a:spLocks/>
          </p:cNvSpPr>
          <p:nvPr/>
        </p:nvSpPr>
        <p:spPr bwMode="auto">
          <a:xfrm>
            <a:off x="8197693" y="4974908"/>
            <a:ext cx="170021" cy="308610"/>
          </a:xfrm>
          <a:custGeom>
            <a:avLst/>
            <a:gdLst>
              <a:gd name="T0" fmla="*/ 0 w 21600"/>
              <a:gd name="T1" fmla="*/ 310753 h 21600"/>
              <a:gd name="T2" fmla="*/ 0 w 21600"/>
              <a:gd name="T3" fmla="*/ 64294 h 21600"/>
              <a:gd name="T4" fmla="*/ 188912 w 21600"/>
              <a:gd name="T5" fmla="*/ 0 h 21600"/>
              <a:gd name="T6" fmla="*/ 188912 w 21600"/>
              <a:gd name="T7" fmla="*/ 342900 h 21600"/>
              <a:gd name="T8" fmla="*/ 0 w 21600"/>
              <a:gd name="T9" fmla="*/ 310753 h 21600"/>
              <a:gd name="T10" fmla="*/ 0 w 21600"/>
              <a:gd name="T11" fmla="*/ 310753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19575"/>
                </a:moveTo>
                <a:lnTo>
                  <a:pt x="0" y="4050"/>
                </a:lnTo>
                <a:lnTo>
                  <a:pt x="21600" y="0"/>
                </a:lnTo>
                <a:lnTo>
                  <a:pt x="21600" y="21600"/>
                </a:lnTo>
                <a:lnTo>
                  <a:pt x="0" y="19575"/>
                </a:lnTo>
                <a:close/>
                <a:moveTo>
                  <a:pt x="0" y="19575"/>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83" name="Freeform 99"/>
          <p:cNvSpPr>
            <a:spLocks/>
          </p:cNvSpPr>
          <p:nvPr/>
        </p:nvSpPr>
        <p:spPr bwMode="auto">
          <a:xfrm>
            <a:off x="7026118" y="4974908"/>
            <a:ext cx="2017395" cy="1008698"/>
          </a:xfrm>
          <a:custGeom>
            <a:avLst/>
            <a:gdLst>
              <a:gd name="T0" fmla="*/ 1490216 w 21600"/>
              <a:gd name="T1" fmla="*/ 274901 h 21600"/>
              <a:gd name="T2" fmla="*/ 1490216 w 21600"/>
              <a:gd name="T3" fmla="*/ 0 h 21600"/>
              <a:gd name="T4" fmla="*/ 2241550 w 21600"/>
              <a:gd name="T5" fmla="*/ 549802 h 21600"/>
              <a:gd name="T6" fmla="*/ 1479631 w 21600"/>
              <a:gd name="T7" fmla="*/ 1120775 h 21600"/>
              <a:gd name="T8" fmla="*/ 1479631 w 21600"/>
              <a:gd name="T9" fmla="*/ 835289 h 21600"/>
              <a:gd name="T10" fmla="*/ 0 w 21600"/>
              <a:gd name="T11" fmla="*/ 835289 h 21600"/>
              <a:gd name="T12" fmla="*/ 0 w 21600"/>
              <a:gd name="T13" fmla="*/ 274901 h 21600"/>
              <a:gd name="T14" fmla="*/ 1490216 w 21600"/>
              <a:gd name="T15" fmla="*/ 274901 h 21600"/>
              <a:gd name="T16" fmla="*/ 1490216 w 21600"/>
              <a:gd name="T17" fmla="*/ 274901 h 216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600" h="21600">
                <a:moveTo>
                  <a:pt x="14360" y="5298"/>
                </a:moveTo>
                <a:lnTo>
                  <a:pt x="14360" y="0"/>
                </a:lnTo>
                <a:lnTo>
                  <a:pt x="21600" y="10596"/>
                </a:lnTo>
                <a:lnTo>
                  <a:pt x="14258" y="21600"/>
                </a:lnTo>
                <a:lnTo>
                  <a:pt x="14258" y="16098"/>
                </a:lnTo>
                <a:lnTo>
                  <a:pt x="0" y="16098"/>
                </a:lnTo>
                <a:lnTo>
                  <a:pt x="0" y="5298"/>
                </a:lnTo>
                <a:lnTo>
                  <a:pt x="14360" y="5298"/>
                </a:lnTo>
                <a:close/>
                <a:moveTo>
                  <a:pt x="14360" y="5298"/>
                </a:moveTo>
              </a:path>
            </a:pathLst>
          </a:custGeom>
          <a:solidFill>
            <a:srgbClr val="FFFFFF"/>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84" name="Freeform 100"/>
          <p:cNvSpPr>
            <a:spLocks/>
          </p:cNvSpPr>
          <p:nvPr/>
        </p:nvSpPr>
        <p:spPr bwMode="auto">
          <a:xfrm>
            <a:off x="9919336" y="5354955"/>
            <a:ext cx="95727" cy="34290"/>
          </a:xfrm>
          <a:custGeom>
            <a:avLst/>
            <a:gdLst>
              <a:gd name="T0" fmla="*/ 0 w 21600"/>
              <a:gd name="T1" fmla="*/ 28575 h 21600"/>
              <a:gd name="T2" fmla="*/ 21273 w 21600"/>
              <a:gd name="T3" fmla="*/ 38100 h 21600"/>
              <a:gd name="T4" fmla="*/ 63818 w 21600"/>
              <a:gd name="T5" fmla="*/ 38100 h 21600"/>
              <a:gd name="T6" fmla="*/ 85090 w 21600"/>
              <a:gd name="T7" fmla="*/ 28575 h 21600"/>
              <a:gd name="T8" fmla="*/ 106363 w 21600"/>
              <a:gd name="T9" fmla="*/ 9525 h 21600"/>
              <a:gd name="T10" fmla="*/ 85090 w 21600"/>
              <a:gd name="T11" fmla="*/ 0 h 21600"/>
              <a:gd name="T12" fmla="*/ 42545 w 21600"/>
              <a:gd name="T13" fmla="*/ 0 h 21600"/>
              <a:gd name="T14" fmla="*/ 0 w 21600"/>
              <a:gd name="T15" fmla="*/ 9525 h 21600"/>
              <a:gd name="T16" fmla="*/ 0 w 21600"/>
              <a:gd name="T17" fmla="*/ 28575 h 21600"/>
              <a:gd name="T18" fmla="*/ 0 w 21600"/>
              <a:gd name="T19" fmla="*/ 28575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600" h="21600">
                <a:moveTo>
                  <a:pt x="0" y="16200"/>
                </a:moveTo>
                <a:lnTo>
                  <a:pt x="4320" y="21600"/>
                </a:lnTo>
                <a:lnTo>
                  <a:pt x="12960" y="21600"/>
                </a:lnTo>
                <a:lnTo>
                  <a:pt x="17280" y="16200"/>
                </a:lnTo>
                <a:lnTo>
                  <a:pt x="21600" y="5400"/>
                </a:lnTo>
                <a:lnTo>
                  <a:pt x="17280" y="0"/>
                </a:lnTo>
                <a:lnTo>
                  <a:pt x="8640" y="0"/>
                </a:lnTo>
                <a:lnTo>
                  <a:pt x="0" y="5400"/>
                </a:lnTo>
                <a:lnTo>
                  <a:pt x="0" y="16200"/>
                </a:lnTo>
                <a:close/>
                <a:moveTo>
                  <a:pt x="0" y="16200"/>
                </a:moveTo>
              </a:path>
            </a:pathLst>
          </a:custGeom>
          <a:solidFill>
            <a:srgbClr val="FFFFFF"/>
          </a:solidFill>
          <a:ln>
            <a:noFill/>
          </a:ln>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0" tIns="0" rIns="0" bIns="0"/>
          <a:lstStyle/>
          <a:p>
            <a:endParaRPr lang="en-US" sz="1620">
              <a:solidFill>
                <a:srgbClr val="000000"/>
              </a:solidFill>
              <a:latin typeface="Sagona Book" panose="020F0502020204030204"/>
            </a:endParaRPr>
          </a:p>
        </p:txBody>
      </p:sp>
      <p:sp>
        <p:nvSpPr>
          <p:cNvPr id="42085" name="Freeform 101"/>
          <p:cNvSpPr>
            <a:spLocks/>
          </p:cNvSpPr>
          <p:nvPr/>
        </p:nvSpPr>
        <p:spPr bwMode="auto">
          <a:xfrm>
            <a:off x="9653588" y="5349241"/>
            <a:ext cx="114300" cy="47149"/>
          </a:xfrm>
          <a:custGeom>
            <a:avLst/>
            <a:gdLst>
              <a:gd name="T0" fmla="*/ 0 w 21600"/>
              <a:gd name="T1" fmla="*/ 31433 h 21600"/>
              <a:gd name="T2" fmla="*/ 10583 w 21600"/>
              <a:gd name="T3" fmla="*/ 41910 h 21600"/>
              <a:gd name="T4" fmla="*/ 21167 w 21600"/>
              <a:gd name="T5" fmla="*/ 41910 h 21600"/>
              <a:gd name="T6" fmla="*/ 52917 w 21600"/>
              <a:gd name="T7" fmla="*/ 52388 h 21600"/>
              <a:gd name="T8" fmla="*/ 95250 w 21600"/>
              <a:gd name="T9" fmla="*/ 41910 h 21600"/>
              <a:gd name="T10" fmla="*/ 116417 w 21600"/>
              <a:gd name="T11" fmla="*/ 41910 h 21600"/>
              <a:gd name="T12" fmla="*/ 127000 w 21600"/>
              <a:gd name="T13" fmla="*/ 31433 h 21600"/>
              <a:gd name="T14" fmla="*/ 116417 w 21600"/>
              <a:gd name="T15" fmla="*/ 10478 h 21600"/>
              <a:gd name="T16" fmla="*/ 74083 w 21600"/>
              <a:gd name="T17" fmla="*/ 0 h 21600"/>
              <a:gd name="T18" fmla="*/ 31750 w 21600"/>
              <a:gd name="T19" fmla="*/ 10478 h 21600"/>
              <a:gd name="T20" fmla="*/ 0 w 21600"/>
              <a:gd name="T21" fmla="*/ 20955 h 21600"/>
              <a:gd name="T22" fmla="*/ 0 w 21600"/>
              <a:gd name="T23" fmla="*/ 31433 h 21600"/>
              <a:gd name="T24" fmla="*/ 0 w 21600"/>
              <a:gd name="T25" fmla="*/ 31433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0" h="21600">
                <a:moveTo>
                  <a:pt x="0" y="12960"/>
                </a:moveTo>
                <a:lnTo>
                  <a:pt x="1800" y="17280"/>
                </a:lnTo>
                <a:lnTo>
                  <a:pt x="3600" y="17280"/>
                </a:lnTo>
                <a:lnTo>
                  <a:pt x="9000" y="21600"/>
                </a:lnTo>
                <a:lnTo>
                  <a:pt x="16200" y="17280"/>
                </a:lnTo>
                <a:lnTo>
                  <a:pt x="19800" y="17280"/>
                </a:lnTo>
                <a:lnTo>
                  <a:pt x="21600" y="12960"/>
                </a:lnTo>
                <a:lnTo>
                  <a:pt x="19800" y="4320"/>
                </a:lnTo>
                <a:lnTo>
                  <a:pt x="12600" y="0"/>
                </a:lnTo>
                <a:lnTo>
                  <a:pt x="5400" y="4320"/>
                </a:lnTo>
                <a:lnTo>
                  <a:pt x="0" y="8640"/>
                </a:lnTo>
                <a:lnTo>
                  <a:pt x="0" y="12960"/>
                </a:lnTo>
                <a:close/>
                <a:moveTo>
                  <a:pt x="0" y="12960"/>
                </a:moveTo>
              </a:path>
            </a:pathLst>
          </a:custGeom>
          <a:solidFill>
            <a:srgbClr val="FFFFFF"/>
          </a:solidFill>
          <a:ln>
            <a:noFill/>
          </a:ln>
          <a:extLst>
            <a:ext uri="{91240B29-F687-4f45-9708-019B960494DF}">
              <a14:hiddenLine xmlns:a14="http://schemas.microsoft.com/office/drawing/2010/main" xmlns="" w="9525" cap="flat">
                <a:solidFill>
                  <a:schemeClr val="tx1"/>
                </a:solidFill>
                <a:round/>
                <a:headEnd type="none" w="med" len="med"/>
                <a:tailEnd type="none" w="med" len="med"/>
              </a14:hiddenLine>
            </a:ext>
          </a:extLst>
        </p:spPr>
        <p:txBody>
          <a:bodyPr lIns="0" tIns="0" rIns="0" bIns="0"/>
          <a:lstStyle/>
          <a:p>
            <a:endParaRPr lang="en-US" sz="1620">
              <a:solidFill>
                <a:srgbClr val="000000"/>
              </a:solidFill>
              <a:latin typeface="Sagona Book" panose="020F0502020204030204"/>
            </a:endParaRPr>
          </a:p>
        </p:txBody>
      </p:sp>
      <p:sp>
        <p:nvSpPr>
          <p:cNvPr id="42086" name="Freeform 102"/>
          <p:cNvSpPr>
            <a:spLocks/>
          </p:cNvSpPr>
          <p:nvPr/>
        </p:nvSpPr>
        <p:spPr bwMode="auto">
          <a:xfrm>
            <a:off x="9582151" y="5260658"/>
            <a:ext cx="237173" cy="57150"/>
          </a:xfrm>
          <a:custGeom>
            <a:avLst/>
            <a:gdLst>
              <a:gd name="T0" fmla="*/ 231902 w 21600"/>
              <a:gd name="T1" fmla="*/ 63500 h 21600"/>
              <a:gd name="T2" fmla="*/ 252984 w 21600"/>
              <a:gd name="T3" fmla="*/ 63500 h 21600"/>
              <a:gd name="T4" fmla="*/ 263525 w 21600"/>
              <a:gd name="T5" fmla="*/ 52917 h 21600"/>
              <a:gd name="T6" fmla="*/ 252984 w 21600"/>
              <a:gd name="T7" fmla="*/ 52917 h 21600"/>
              <a:gd name="T8" fmla="*/ 242443 w 21600"/>
              <a:gd name="T9" fmla="*/ 42333 h 21600"/>
              <a:gd name="T10" fmla="*/ 231902 w 21600"/>
              <a:gd name="T11" fmla="*/ 42333 h 21600"/>
              <a:gd name="T12" fmla="*/ 147574 w 21600"/>
              <a:gd name="T13" fmla="*/ 10583 h 21600"/>
              <a:gd name="T14" fmla="*/ 115951 w 21600"/>
              <a:gd name="T15" fmla="*/ 10583 h 21600"/>
              <a:gd name="T16" fmla="*/ 94869 w 21600"/>
              <a:gd name="T17" fmla="*/ 0 h 21600"/>
              <a:gd name="T18" fmla="*/ 73787 w 21600"/>
              <a:gd name="T19" fmla="*/ 10583 h 21600"/>
              <a:gd name="T20" fmla="*/ 42164 w 21600"/>
              <a:gd name="T21" fmla="*/ 10583 h 21600"/>
              <a:gd name="T22" fmla="*/ 31623 w 21600"/>
              <a:gd name="T23" fmla="*/ 21167 h 21600"/>
              <a:gd name="T24" fmla="*/ 10541 w 21600"/>
              <a:gd name="T25" fmla="*/ 31750 h 21600"/>
              <a:gd name="T26" fmla="*/ 0 w 21600"/>
              <a:gd name="T27" fmla="*/ 42333 h 21600"/>
              <a:gd name="T28" fmla="*/ 0 w 21600"/>
              <a:gd name="T29" fmla="*/ 52917 h 21600"/>
              <a:gd name="T30" fmla="*/ 10541 w 21600"/>
              <a:gd name="T31" fmla="*/ 52917 h 21600"/>
              <a:gd name="T32" fmla="*/ 10541 w 21600"/>
              <a:gd name="T33" fmla="*/ 63500 h 21600"/>
              <a:gd name="T34" fmla="*/ 21082 w 21600"/>
              <a:gd name="T35" fmla="*/ 63500 h 21600"/>
              <a:gd name="T36" fmla="*/ 31623 w 21600"/>
              <a:gd name="T37" fmla="*/ 52917 h 21600"/>
              <a:gd name="T38" fmla="*/ 42164 w 21600"/>
              <a:gd name="T39" fmla="*/ 52917 h 21600"/>
              <a:gd name="T40" fmla="*/ 63246 w 21600"/>
              <a:gd name="T41" fmla="*/ 42333 h 21600"/>
              <a:gd name="T42" fmla="*/ 115951 w 21600"/>
              <a:gd name="T43" fmla="*/ 42333 h 21600"/>
              <a:gd name="T44" fmla="*/ 137033 w 21600"/>
              <a:gd name="T45" fmla="*/ 52917 h 21600"/>
              <a:gd name="T46" fmla="*/ 231902 w 21600"/>
              <a:gd name="T47" fmla="*/ 63500 h 21600"/>
              <a:gd name="T48" fmla="*/ 231902 w 21600"/>
              <a:gd name="T49" fmla="*/ 63500 h 216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1600" h="21600">
                <a:moveTo>
                  <a:pt x="19008" y="21600"/>
                </a:moveTo>
                <a:lnTo>
                  <a:pt x="20736" y="21600"/>
                </a:lnTo>
                <a:lnTo>
                  <a:pt x="21600" y="18000"/>
                </a:lnTo>
                <a:lnTo>
                  <a:pt x="20736" y="18000"/>
                </a:lnTo>
                <a:lnTo>
                  <a:pt x="19872" y="14400"/>
                </a:lnTo>
                <a:lnTo>
                  <a:pt x="19008" y="14400"/>
                </a:lnTo>
                <a:lnTo>
                  <a:pt x="12096" y="3600"/>
                </a:lnTo>
                <a:lnTo>
                  <a:pt x="9504" y="3600"/>
                </a:lnTo>
                <a:lnTo>
                  <a:pt x="7776" y="0"/>
                </a:lnTo>
                <a:lnTo>
                  <a:pt x="6048" y="3600"/>
                </a:lnTo>
                <a:lnTo>
                  <a:pt x="3456" y="3600"/>
                </a:lnTo>
                <a:lnTo>
                  <a:pt x="2592" y="7200"/>
                </a:lnTo>
                <a:lnTo>
                  <a:pt x="864" y="10800"/>
                </a:lnTo>
                <a:lnTo>
                  <a:pt x="0" y="14400"/>
                </a:lnTo>
                <a:lnTo>
                  <a:pt x="0" y="18000"/>
                </a:lnTo>
                <a:lnTo>
                  <a:pt x="864" y="18000"/>
                </a:lnTo>
                <a:lnTo>
                  <a:pt x="864" y="21600"/>
                </a:lnTo>
                <a:lnTo>
                  <a:pt x="1728" y="21600"/>
                </a:lnTo>
                <a:lnTo>
                  <a:pt x="2592" y="18000"/>
                </a:lnTo>
                <a:lnTo>
                  <a:pt x="3456" y="18000"/>
                </a:lnTo>
                <a:lnTo>
                  <a:pt x="5184" y="14400"/>
                </a:lnTo>
                <a:lnTo>
                  <a:pt x="9504" y="14400"/>
                </a:lnTo>
                <a:lnTo>
                  <a:pt x="11232" y="18000"/>
                </a:lnTo>
                <a:lnTo>
                  <a:pt x="19008" y="21600"/>
                </a:lnTo>
                <a:close/>
                <a:moveTo>
                  <a:pt x="19008" y="21600"/>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87" name="Freeform 103"/>
          <p:cNvSpPr>
            <a:spLocks/>
          </p:cNvSpPr>
          <p:nvPr/>
        </p:nvSpPr>
        <p:spPr bwMode="auto">
          <a:xfrm>
            <a:off x="9882188" y="5269230"/>
            <a:ext cx="170022" cy="132874"/>
          </a:xfrm>
          <a:custGeom>
            <a:avLst/>
            <a:gdLst>
              <a:gd name="T0" fmla="*/ 63557 w 21600"/>
              <a:gd name="T1" fmla="*/ 63272 h 21600"/>
              <a:gd name="T2" fmla="*/ 63557 w 21600"/>
              <a:gd name="T3" fmla="*/ 52726 h 21600"/>
              <a:gd name="T4" fmla="*/ 74157 w 21600"/>
              <a:gd name="T5" fmla="*/ 52726 h 21600"/>
              <a:gd name="T6" fmla="*/ 105931 w 21600"/>
              <a:gd name="T7" fmla="*/ 42179 h 21600"/>
              <a:gd name="T8" fmla="*/ 116523 w 21600"/>
              <a:gd name="T9" fmla="*/ 31640 h 21600"/>
              <a:gd name="T10" fmla="*/ 167730 w 21600"/>
              <a:gd name="T11" fmla="*/ 31640 h 21600"/>
              <a:gd name="T12" fmla="*/ 178322 w 21600"/>
              <a:gd name="T13" fmla="*/ 42179 h 21600"/>
              <a:gd name="T14" fmla="*/ 188913 w 21600"/>
              <a:gd name="T15" fmla="*/ 42179 h 21600"/>
              <a:gd name="T16" fmla="*/ 188913 w 21600"/>
              <a:gd name="T17" fmla="*/ 21093 h 21600"/>
              <a:gd name="T18" fmla="*/ 178322 w 21600"/>
              <a:gd name="T19" fmla="*/ 10547 h 21600"/>
              <a:gd name="T20" fmla="*/ 167730 w 21600"/>
              <a:gd name="T21" fmla="*/ 10547 h 21600"/>
              <a:gd name="T22" fmla="*/ 157130 w 21600"/>
              <a:gd name="T23" fmla="*/ 0 h 21600"/>
              <a:gd name="T24" fmla="*/ 105931 w 21600"/>
              <a:gd name="T25" fmla="*/ 0 h 21600"/>
              <a:gd name="T26" fmla="*/ 84748 w 21600"/>
              <a:gd name="T27" fmla="*/ 10547 h 21600"/>
              <a:gd name="T28" fmla="*/ 21183 w 21600"/>
              <a:gd name="T29" fmla="*/ 31640 h 21600"/>
              <a:gd name="T30" fmla="*/ 10591 w 21600"/>
              <a:gd name="T31" fmla="*/ 42179 h 21600"/>
              <a:gd name="T32" fmla="*/ 0 w 21600"/>
              <a:gd name="T33" fmla="*/ 42179 h 21600"/>
              <a:gd name="T34" fmla="*/ 0 w 21600"/>
              <a:gd name="T35" fmla="*/ 52726 h 21600"/>
              <a:gd name="T36" fmla="*/ 10591 w 21600"/>
              <a:gd name="T37" fmla="*/ 63272 h 21600"/>
              <a:gd name="T38" fmla="*/ 21183 w 21600"/>
              <a:gd name="T39" fmla="*/ 63272 h 21600"/>
              <a:gd name="T40" fmla="*/ 21183 w 21600"/>
              <a:gd name="T41" fmla="*/ 52726 h 21600"/>
              <a:gd name="T42" fmla="*/ 10591 w 21600"/>
              <a:gd name="T43" fmla="*/ 63272 h 21600"/>
              <a:gd name="T44" fmla="*/ 10591 w 21600"/>
              <a:gd name="T45" fmla="*/ 105459 h 21600"/>
              <a:gd name="T46" fmla="*/ 21183 w 21600"/>
              <a:gd name="T47" fmla="*/ 115998 h 21600"/>
              <a:gd name="T48" fmla="*/ 31783 w 21600"/>
              <a:gd name="T49" fmla="*/ 147638 h 21600"/>
              <a:gd name="T50" fmla="*/ 31783 w 21600"/>
              <a:gd name="T51" fmla="*/ 126545 h 21600"/>
              <a:gd name="T52" fmla="*/ 42374 w 21600"/>
              <a:gd name="T53" fmla="*/ 126545 h 21600"/>
              <a:gd name="T54" fmla="*/ 42374 w 21600"/>
              <a:gd name="T55" fmla="*/ 115998 h 21600"/>
              <a:gd name="T56" fmla="*/ 42374 w 21600"/>
              <a:gd name="T57" fmla="*/ 126545 h 21600"/>
              <a:gd name="T58" fmla="*/ 52966 w 21600"/>
              <a:gd name="T59" fmla="*/ 115998 h 21600"/>
              <a:gd name="T60" fmla="*/ 63557 w 21600"/>
              <a:gd name="T61" fmla="*/ 115998 h 21600"/>
              <a:gd name="T62" fmla="*/ 63557 w 21600"/>
              <a:gd name="T63" fmla="*/ 126545 h 21600"/>
              <a:gd name="T64" fmla="*/ 74157 w 21600"/>
              <a:gd name="T65" fmla="*/ 137091 h 21600"/>
              <a:gd name="T66" fmla="*/ 95340 w 21600"/>
              <a:gd name="T67" fmla="*/ 137091 h 21600"/>
              <a:gd name="T68" fmla="*/ 105931 w 21600"/>
              <a:gd name="T69" fmla="*/ 126545 h 21600"/>
              <a:gd name="T70" fmla="*/ 116523 w 21600"/>
              <a:gd name="T71" fmla="*/ 126545 h 21600"/>
              <a:gd name="T72" fmla="*/ 116523 w 21600"/>
              <a:gd name="T73" fmla="*/ 94912 h 21600"/>
              <a:gd name="T74" fmla="*/ 127123 w 21600"/>
              <a:gd name="T75" fmla="*/ 105459 h 21600"/>
              <a:gd name="T76" fmla="*/ 137714 w 21600"/>
              <a:gd name="T77" fmla="*/ 105459 h 21600"/>
              <a:gd name="T78" fmla="*/ 137714 w 21600"/>
              <a:gd name="T79" fmla="*/ 115998 h 21600"/>
              <a:gd name="T80" fmla="*/ 127123 w 21600"/>
              <a:gd name="T81" fmla="*/ 126545 h 21600"/>
              <a:gd name="T82" fmla="*/ 116523 w 21600"/>
              <a:gd name="T83" fmla="*/ 126545 h 21600"/>
              <a:gd name="T84" fmla="*/ 137714 w 21600"/>
              <a:gd name="T85" fmla="*/ 126545 h 21600"/>
              <a:gd name="T86" fmla="*/ 137714 w 21600"/>
              <a:gd name="T87" fmla="*/ 115998 h 21600"/>
              <a:gd name="T88" fmla="*/ 157130 w 21600"/>
              <a:gd name="T89" fmla="*/ 115998 h 21600"/>
              <a:gd name="T90" fmla="*/ 157130 w 21600"/>
              <a:gd name="T91" fmla="*/ 105459 h 21600"/>
              <a:gd name="T92" fmla="*/ 148305 w 21600"/>
              <a:gd name="T93" fmla="*/ 105459 h 21600"/>
              <a:gd name="T94" fmla="*/ 148305 w 21600"/>
              <a:gd name="T95" fmla="*/ 94912 h 21600"/>
              <a:gd name="T96" fmla="*/ 137714 w 21600"/>
              <a:gd name="T97" fmla="*/ 94912 h 21600"/>
              <a:gd name="T98" fmla="*/ 127123 w 21600"/>
              <a:gd name="T99" fmla="*/ 84366 h 21600"/>
              <a:gd name="T100" fmla="*/ 74157 w 21600"/>
              <a:gd name="T101" fmla="*/ 84366 h 21600"/>
              <a:gd name="T102" fmla="*/ 74157 w 21600"/>
              <a:gd name="T103" fmla="*/ 73819 h 21600"/>
              <a:gd name="T104" fmla="*/ 127123 w 21600"/>
              <a:gd name="T105" fmla="*/ 73819 h 21600"/>
              <a:gd name="T106" fmla="*/ 148305 w 21600"/>
              <a:gd name="T107" fmla="*/ 84366 h 21600"/>
              <a:gd name="T108" fmla="*/ 127123 w 21600"/>
              <a:gd name="T109" fmla="*/ 73819 h 21600"/>
              <a:gd name="T110" fmla="*/ 116523 w 21600"/>
              <a:gd name="T111" fmla="*/ 63272 h 21600"/>
              <a:gd name="T112" fmla="*/ 84748 w 21600"/>
              <a:gd name="T113" fmla="*/ 63272 h 21600"/>
              <a:gd name="T114" fmla="*/ 74157 w 21600"/>
              <a:gd name="T115" fmla="*/ 73819 h 21600"/>
              <a:gd name="T116" fmla="*/ 63557 w 21600"/>
              <a:gd name="T117" fmla="*/ 63272 h 21600"/>
              <a:gd name="T118" fmla="*/ 63557 w 21600"/>
              <a:gd name="T119" fmla="*/ 63272 h 216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1600" h="21600">
                <a:moveTo>
                  <a:pt x="7267" y="9257"/>
                </a:moveTo>
                <a:lnTo>
                  <a:pt x="7267" y="7714"/>
                </a:lnTo>
                <a:lnTo>
                  <a:pt x="8479" y="7714"/>
                </a:lnTo>
                <a:lnTo>
                  <a:pt x="12112" y="6171"/>
                </a:lnTo>
                <a:lnTo>
                  <a:pt x="13323" y="4629"/>
                </a:lnTo>
                <a:lnTo>
                  <a:pt x="19178" y="4629"/>
                </a:lnTo>
                <a:lnTo>
                  <a:pt x="20389" y="6171"/>
                </a:lnTo>
                <a:lnTo>
                  <a:pt x="21600" y="6171"/>
                </a:lnTo>
                <a:lnTo>
                  <a:pt x="21600" y="3086"/>
                </a:lnTo>
                <a:lnTo>
                  <a:pt x="20389" y="1543"/>
                </a:lnTo>
                <a:lnTo>
                  <a:pt x="19178" y="1543"/>
                </a:lnTo>
                <a:lnTo>
                  <a:pt x="17966" y="0"/>
                </a:lnTo>
                <a:lnTo>
                  <a:pt x="12112" y="0"/>
                </a:lnTo>
                <a:lnTo>
                  <a:pt x="9690" y="1543"/>
                </a:lnTo>
                <a:lnTo>
                  <a:pt x="2422" y="4629"/>
                </a:lnTo>
                <a:lnTo>
                  <a:pt x="1211" y="6171"/>
                </a:lnTo>
                <a:lnTo>
                  <a:pt x="0" y="6171"/>
                </a:lnTo>
                <a:lnTo>
                  <a:pt x="0" y="7714"/>
                </a:lnTo>
                <a:lnTo>
                  <a:pt x="1211" y="9257"/>
                </a:lnTo>
                <a:lnTo>
                  <a:pt x="2422" y="9257"/>
                </a:lnTo>
                <a:lnTo>
                  <a:pt x="2422" y="7714"/>
                </a:lnTo>
                <a:lnTo>
                  <a:pt x="1211" y="9257"/>
                </a:lnTo>
                <a:lnTo>
                  <a:pt x="1211" y="15429"/>
                </a:lnTo>
                <a:lnTo>
                  <a:pt x="2422" y="16971"/>
                </a:lnTo>
                <a:lnTo>
                  <a:pt x="3634" y="21600"/>
                </a:lnTo>
                <a:lnTo>
                  <a:pt x="3634" y="18514"/>
                </a:lnTo>
                <a:lnTo>
                  <a:pt x="4845" y="18514"/>
                </a:lnTo>
                <a:lnTo>
                  <a:pt x="4845" y="16971"/>
                </a:lnTo>
                <a:lnTo>
                  <a:pt x="4845" y="18514"/>
                </a:lnTo>
                <a:lnTo>
                  <a:pt x="6056" y="16971"/>
                </a:lnTo>
                <a:lnTo>
                  <a:pt x="7267" y="16971"/>
                </a:lnTo>
                <a:lnTo>
                  <a:pt x="7267" y="18514"/>
                </a:lnTo>
                <a:lnTo>
                  <a:pt x="8479" y="20057"/>
                </a:lnTo>
                <a:lnTo>
                  <a:pt x="10901" y="20057"/>
                </a:lnTo>
                <a:lnTo>
                  <a:pt x="12112" y="18514"/>
                </a:lnTo>
                <a:lnTo>
                  <a:pt x="13323" y="18514"/>
                </a:lnTo>
                <a:lnTo>
                  <a:pt x="13323" y="13886"/>
                </a:lnTo>
                <a:lnTo>
                  <a:pt x="14535" y="15429"/>
                </a:lnTo>
                <a:lnTo>
                  <a:pt x="15746" y="15429"/>
                </a:lnTo>
                <a:lnTo>
                  <a:pt x="15746" y="16971"/>
                </a:lnTo>
                <a:lnTo>
                  <a:pt x="14535" y="18514"/>
                </a:lnTo>
                <a:lnTo>
                  <a:pt x="13323" y="18514"/>
                </a:lnTo>
                <a:lnTo>
                  <a:pt x="15746" y="18514"/>
                </a:lnTo>
                <a:lnTo>
                  <a:pt x="15746" y="16971"/>
                </a:lnTo>
                <a:lnTo>
                  <a:pt x="17966" y="16971"/>
                </a:lnTo>
                <a:lnTo>
                  <a:pt x="17966" y="15429"/>
                </a:lnTo>
                <a:lnTo>
                  <a:pt x="16957" y="15429"/>
                </a:lnTo>
                <a:lnTo>
                  <a:pt x="16957" y="13886"/>
                </a:lnTo>
                <a:lnTo>
                  <a:pt x="15746" y="13886"/>
                </a:lnTo>
                <a:lnTo>
                  <a:pt x="14535" y="12343"/>
                </a:lnTo>
                <a:lnTo>
                  <a:pt x="8479" y="12343"/>
                </a:lnTo>
                <a:lnTo>
                  <a:pt x="8479" y="10800"/>
                </a:lnTo>
                <a:lnTo>
                  <a:pt x="14535" y="10800"/>
                </a:lnTo>
                <a:lnTo>
                  <a:pt x="16957" y="12343"/>
                </a:lnTo>
                <a:lnTo>
                  <a:pt x="14535" y="10800"/>
                </a:lnTo>
                <a:lnTo>
                  <a:pt x="13323" y="9257"/>
                </a:lnTo>
                <a:lnTo>
                  <a:pt x="9690" y="9257"/>
                </a:lnTo>
                <a:lnTo>
                  <a:pt x="8479" y="10800"/>
                </a:lnTo>
                <a:lnTo>
                  <a:pt x="7267" y="9257"/>
                </a:lnTo>
                <a:close/>
                <a:moveTo>
                  <a:pt x="7267" y="9257"/>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88" name="Freeform 104"/>
          <p:cNvSpPr>
            <a:spLocks/>
          </p:cNvSpPr>
          <p:nvPr/>
        </p:nvSpPr>
        <p:spPr bwMode="auto">
          <a:xfrm>
            <a:off x="9662161" y="5326381"/>
            <a:ext cx="104299" cy="28575"/>
          </a:xfrm>
          <a:custGeom>
            <a:avLst/>
            <a:gdLst>
              <a:gd name="T0" fmla="*/ 0 w 21600"/>
              <a:gd name="T1" fmla="*/ 21167 h 21600"/>
              <a:gd name="T2" fmla="*/ 21069 w 21600"/>
              <a:gd name="T3" fmla="*/ 0 h 21600"/>
              <a:gd name="T4" fmla="*/ 84282 w 21600"/>
              <a:gd name="T5" fmla="*/ 0 h 21600"/>
              <a:gd name="T6" fmla="*/ 105351 w 21600"/>
              <a:gd name="T7" fmla="*/ 10583 h 21600"/>
              <a:gd name="T8" fmla="*/ 115888 w 21600"/>
              <a:gd name="T9" fmla="*/ 21167 h 21600"/>
              <a:gd name="T10" fmla="*/ 115888 w 21600"/>
              <a:gd name="T11" fmla="*/ 31750 h 21600"/>
              <a:gd name="T12" fmla="*/ 105351 w 21600"/>
              <a:gd name="T13" fmla="*/ 31750 h 21600"/>
              <a:gd name="T14" fmla="*/ 105351 w 21600"/>
              <a:gd name="T15" fmla="*/ 21167 h 21600"/>
              <a:gd name="T16" fmla="*/ 94819 w 21600"/>
              <a:gd name="T17" fmla="*/ 21167 h 21600"/>
              <a:gd name="T18" fmla="*/ 94819 w 21600"/>
              <a:gd name="T19" fmla="*/ 10583 h 21600"/>
              <a:gd name="T20" fmla="*/ 73744 w 21600"/>
              <a:gd name="T21" fmla="*/ 10583 h 21600"/>
              <a:gd name="T22" fmla="*/ 63213 w 21600"/>
              <a:gd name="T23" fmla="*/ 0 h 21600"/>
              <a:gd name="T24" fmla="*/ 31606 w 21600"/>
              <a:gd name="T25" fmla="*/ 0 h 21600"/>
              <a:gd name="T26" fmla="*/ 10537 w 21600"/>
              <a:gd name="T27" fmla="*/ 10583 h 21600"/>
              <a:gd name="T28" fmla="*/ 0 w 21600"/>
              <a:gd name="T29" fmla="*/ 21167 h 21600"/>
              <a:gd name="T30" fmla="*/ 0 w 21600"/>
              <a:gd name="T31" fmla="*/ 21167 h 2160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00" h="21600">
                <a:moveTo>
                  <a:pt x="0" y="14400"/>
                </a:moveTo>
                <a:lnTo>
                  <a:pt x="3927" y="0"/>
                </a:lnTo>
                <a:lnTo>
                  <a:pt x="15709" y="0"/>
                </a:lnTo>
                <a:lnTo>
                  <a:pt x="19636" y="7200"/>
                </a:lnTo>
                <a:lnTo>
                  <a:pt x="21600" y="14400"/>
                </a:lnTo>
                <a:lnTo>
                  <a:pt x="21600" y="21600"/>
                </a:lnTo>
                <a:lnTo>
                  <a:pt x="19636" y="21600"/>
                </a:lnTo>
                <a:lnTo>
                  <a:pt x="19636" y="14400"/>
                </a:lnTo>
                <a:lnTo>
                  <a:pt x="17673" y="14400"/>
                </a:lnTo>
                <a:lnTo>
                  <a:pt x="17673" y="7200"/>
                </a:lnTo>
                <a:lnTo>
                  <a:pt x="13745" y="7200"/>
                </a:lnTo>
                <a:lnTo>
                  <a:pt x="11782" y="0"/>
                </a:lnTo>
                <a:lnTo>
                  <a:pt x="5891" y="0"/>
                </a:lnTo>
                <a:lnTo>
                  <a:pt x="1964" y="7200"/>
                </a:lnTo>
                <a:lnTo>
                  <a:pt x="0" y="14400"/>
                </a:lnTo>
                <a:close/>
                <a:moveTo>
                  <a:pt x="0" y="14400"/>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89" name="Freeform 105"/>
          <p:cNvSpPr>
            <a:spLocks/>
          </p:cNvSpPr>
          <p:nvPr/>
        </p:nvSpPr>
        <p:spPr bwMode="auto">
          <a:xfrm>
            <a:off x="9633585" y="5336382"/>
            <a:ext cx="148590" cy="47148"/>
          </a:xfrm>
          <a:custGeom>
            <a:avLst/>
            <a:gdLst>
              <a:gd name="T0" fmla="*/ 0 w 21600"/>
              <a:gd name="T1" fmla="*/ 52387 h 21600"/>
              <a:gd name="T2" fmla="*/ 41275 w 21600"/>
              <a:gd name="T3" fmla="*/ 10477 h 21600"/>
              <a:gd name="T4" fmla="*/ 61913 w 21600"/>
              <a:gd name="T5" fmla="*/ 0 h 21600"/>
              <a:gd name="T6" fmla="*/ 92869 w 21600"/>
              <a:gd name="T7" fmla="*/ 0 h 21600"/>
              <a:gd name="T8" fmla="*/ 134144 w 21600"/>
              <a:gd name="T9" fmla="*/ 20955 h 21600"/>
              <a:gd name="T10" fmla="*/ 154781 w 21600"/>
              <a:gd name="T11" fmla="*/ 41910 h 21600"/>
              <a:gd name="T12" fmla="*/ 165100 w 21600"/>
              <a:gd name="T13" fmla="*/ 41910 h 21600"/>
              <a:gd name="T14" fmla="*/ 165100 w 21600"/>
              <a:gd name="T15" fmla="*/ 52387 h 21600"/>
              <a:gd name="T16" fmla="*/ 134144 w 21600"/>
              <a:gd name="T17" fmla="*/ 52387 h 21600"/>
              <a:gd name="T18" fmla="*/ 134144 w 21600"/>
              <a:gd name="T19" fmla="*/ 31432 h 21600"/>
              <a:gd name="T20" fmla="*/ 123825 w 21600"/>
              <a:gd name="T21" fmla="*/ 31432 h 21600"/>
              <a:gd name="T22" fmla="*/ 123825 w 21600"/>
              <a:gd name="T23" fmla="*/ 20955 h 21600"/>
              <a:gd name="T24" fmla="*/ 103188 w 21600"/>
              <a:gd name="T25" fmla="*/ 20955 h 21600"/>
              <a:gd name="T26" fmla="*/ 103188 w 21600"/>
              <a:gd name="T27" fmla="*/ 31432 h 21600"/>
              <a:gd name="T28" fmla="*/ 92869 w 21600"/>
              <a:gd name="T29" fmla="*/ 41910 h 21600"/>
              <a:gd name="T30" fmla="*/ 92869 w 21600"/>
              <a:gd name="T31" fmla="*/ 52387 h 21600"/>
              <a:gd name="T32" fmla="*/ 41275 w 21600"/>
              <a:gd name="T33" fmla="*/ 52387 h 21600"/>
              <a:gd name="T34" fmla="*/ 41275 w 21600"/>
              <a:gd name="T35" fmla="*/ 41910 h 21600"/>
              <a:gd name="T36" fmla="*/ 30956 w 21600"/>
              <a:gd name="T37" fmla="*/ 31432 h 21600"/>
              <a:gd name="T38" fmla="*/ 30956 w 21600"/>
              <a:gd name="T39" fmla="*/ 41910 h 21600"/>
              <a:gd name="T40" fmla="*/ 20638 w 21600"/>
              <a:gd name="T41" fmla="*/ 52387 h 21600"/>
              <a:gd name="T42" fmla="*/ 0 w 21600"/>
              <a:gd name="T43" fmla="*/ 52387 h 21600"/>
              <a:gd name="T44" fmla="*/ 0 w 21600"/>
              <a:gd name="T45" fmla="*/ 52387 h 216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1600" h="21600">
                <a:moveTo>
                  <a:pt x="0" y="21600"/>
                </a:moveTo>
                <a:lnTo>
                  <a:pt x="5400" y="4320"/>
                </a:lnTo>
                <a:lnTo>
                  <a:pt x="8100" y="0"/>
                </a:lnTo>
                <a:lnTo>
                  <a:pt x="12150" y="0"/>
                </a:lnTo>
                <a:lnTo>
                  <a:pt x="17550" y="8640"/>
                </a:lnTo>
                <a:lnTo>
                  <a:pt x="20250" y="17280"/>
                </a:lnTo>
                <a:lnTo>
                  <a:pt x="21600" y="17280"/>
                </a:lnTo>
                <a:lnTo>
                  <a:pt x="21600" y="21600"/>
                </a:lnTo>
                <a:lnTo>
                  <a:pt x="17550" y="21600"/>
                </a:lnTo>
                <a:lnTo>
                  <a:pt x="17550" y="12960"/>
                </a:lnTo>
                <a:lnTo>
                  <a:pt x="16200" y="12960"/>
                </a:lnTo>
                <a:lnTo>
                  <a:pt x="16200" y="8640"/>
                </a:lnTo>
                <a:lnTo>
                  <a:pt x="13500" y="8640"/>
                </a:lnTo>
                <a:lnTo>
                  <a:pt x="13500" y="12960"/>
                </a:lnTo>
                <a:lnTo>
                  <a:pt x="12150" y="17280"/>
                </a:lnTo>
                <a:lnTo>
                  <a:pt x="12150" y="21600"/>
                </a:lnTo>
                <a:lnTo>
                  <a:pt x="5400" y="21600"/>
                </a:lnTo>
                <a:lnTo>
                  <a:pt x="5400" y="17280"/>
                </a:lnTo>
                <a:lnTo>
                  <a:pt x="4050" y="12960"/>
                </a:lnTo>
                <a:lnTo>
                  <a:pt x="4050" y="17280"/>
                </a:lnTo>
                <a:lnTo>
                  <a:pt x="2700" y="21600"/>
                </a:lnTo>
                <a:lnTo>
                  <a:pt x="0" y="21600"/>
                </a:lnTo>
                <a:close/>
                <a:moveTo>
                  <a:pt x="0" y="21600"/>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90" name="Freeform 106"/>
          <p:cNvSpPr>
            <a:spLocks/>
          </p:cNvSpPr>
          <p:nvPr/>
        </p:nvSpPr>
        <p:spPr bwMode="auto">
          <a:xfrm>
            <a:off x="9767889" y="5517833"/>
            <a:ext cx="180023" cy="80010"/>
          </a:xfrm>
          <a:custGeom>
            <a:avLst/>
            <a:gdLst>
              <a:gd name="T0" fmla="*/ 52636 w 21600"/>
              <a:gd name="T1" fmla="*/ 0 h 21600"/>
              <a:gd name="T2" fmla="*/ 42107 w 21600"/>
              <a:gd name="T3" fmla="*/ 11113 h 21600"/>
              <a:gd name="T4" fmla="*/ 31587 w 21600"/>
              <a:gd name="T5" fmla="*/ 11113 h 21600"/>
              <a:gd name="T6" fmla="*/ 31587 w 21600"/>
              <a:gd name="T7" fmla="*/ 22225 h 21600"/>
              <a:gd name="T8" fmla="*/ 21058 w 21600"/>
              <a:gd name="T9" fmla="*/ 22225 h 21600"/>
              <a:gd name="T10" fmla="*/ 21058 w 21600"/>
              <a:gd name="T11" fmla="*/ 33338 h 21600"/>
              <a:gd name="T12" fmla="*/ 10529 w 21600"/>
              <a:gd name="T13" fmla="*/ 44450 h 21600"/>
              <a:gd name="T14" fmla="*/ 10529 w 21600"/>
              <a:gd name="T15" fmla="*/ 55563 h 21600"/>
              <a:gd name="T16" fmla="*/ 0 w 21600"/>
              <a:gd name="T17" fmla="*/ 66675 h 21600"/>
              <a:gd name="T18" fmla="*/ 0 w 21600"/>
              <a:gd name="T19" fmla="*/ 88900 h 21600"/>
              <a:gd name="T20" fmla="*/ 0 w 21600"/>
              <a:gd name="T21" fmla="*/ 77788 h 21600"/>
              <a:gd name="T22" fmla="*/ 10529 w 21600"/>
              <a:gd name="T23" fmla="*/ 66675 h 21600"/>
              <a:gd name="T24" fmla="*/ 84223 w 21600"/>
              <a:gd name="T25" fmla="*/ 66675 h 21600"/>
              <a:gd name="T26" fmla="*/ 105272 w 21600"/>
              <a:gd name="T27" fmla="*/ 88900 h 21600"/>
              <a:gd name="T28" fmla="*/ 147389 w 21600"/>
              <a:gd name="T29" fmla="*/ 88900 h 21600"/>
              <a:gd name="T30" fmla="*/ 147389 w 21600"/>
              <a:gd name="T31" fmla="*/ 77788 h 21600"/>
              <a:gd name="T32" fmla="*/ 157918 w 21600"/>
              <a:gd name="T33" fmla="*/ 77788 h 21600"/>
              <a:gd name="T34" fmla="*/ 168438 w 21600"/>
              <a:gd name="T35" fmla="*/ 66675 h 21600"/>
              <a:gd name="T36" fmla="*/ 189496 w 21600"/>
              <a:gd name="T37" fmla="*/ 66675 h 21600"/>
              <a:gd name="T38" fmla="*/ 189496 w 21600"/>
              <a:gd name="T39" fmla="*/ 55563 h 21600"/>
              <a:gd name="T40" fmla="*/ 200025 w 21600"/>
              <a:gd name="T41" fmla="*/ 55563 h 21600"/>
              <a:gd name="T42" fmla="*/ 200025 w 21600"/>
              <a:gd name="T43" fmla="*/ 44450 h 21600"/>
              <a:gd name="T44" fmla="*/ 189496 w 21600"/>
              <a:gd name="T45" fmla="*/ 44450 h 21600"/>
              <a:gd name="T46" fmla="*/ 189496 w 21600"/>
              <a:gd name="T47" fmla="*/ 55563 h 21600"/>
              <a:gd name="T48" fmla="*/ 178967 w 21600"/>
              <a:gd name="T49" fmla="*/ 55563 h 21600"/>
              <a:gd name="T50" fmla="*/ 178967 w 21600"/>
              <a:gd name="T51" fmla="*/ 44450 h 21600"/>
              <a:gd name="T52" fmla="*/ 168438 w 21600"/>
              <a:gd name="T53" fmla="*/ 44450 h 21600"/>
              <a:gd name="T54" fmla="*/ 168438 w 21600"/>
              <a:gd name="T55" fmla="*/ 55563 h 21600"/>
              <a:gd name="T56" fmla="*/ 157918 w 21600"/>
              <a:gd name="T57" fmla="*/ 55563 h 21600"/>
              <a:gd name="T58" fmla="*/ 157918 w 21600"/>
              <a:gd name="T59" fmla="*/ 66675 h 21600"/>
              <a:gd name="T60" fmla="*/ 147389 w 21600"/>
              <a:gd name="T61" fmla="*/ 77788 h 21600"/>
              <a:gd name="T62" fmla="*/ 115802 w 21600"/>
              <a:gd name="T63" fmla="*/ 77788 h 21600"/>
              <a:gd name="T64" fmla="*/ 84223 w 21600"/>
              <a:gd name="T65" fmla="*/ 44450 h 21600"/>
              <a:gd name="T66" fmla="*/ 52636 w 21600"/>
              <a:gd name="T67" fmla="*/ 44450 h 21600"/>
              <a:gd name="T68" fmla="*/ 52636 w 21600"/>
              <a:gd name="T69" fmla="*/ 55563 h 21600"/>
              <a:gd name="T70" fmla="*/ 31587 w 21600"/>
              <a:gd name="T71" fmla="*/ 55563 h 21600"/>
              <a:gd name="T72" fmla="*/ 31587 w 21600"/>
              <a:gd name="T73" fmla="*/ 22225 h 21600"/>
              <a:gd name="T74" fmla="*/ 42107 w 21600"/>
              <a:gd name="T75" fmla="*/ 11113 h 21600"/>
              <a:gd name="T76" fmla="*/ 52636 w 21600"/>
              <a:gd name="T77" fmla="*/ 0 h 21600"/>
              <a:gd name="T78" fmla="*/ 52636 w 21600"/>
              <a:gd name="T79" fmla="*/ 0 h 216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600" h="21600">
                <a:moveTo>
                  <a:pt x="5684" y="0"/>
                </a:moveTo>
                <a:lnTo>
                  <a:pt x="4547" y="2700"/>
                </a:lnTo>
                <a:lnTo>
                  <a:pt x="3411" y="2700"/>
                </a:lnTo>
                <a:lnTo>
                  <a:pt x="3411" y="5400"/>
                </a:lnTo>
                <a:lnTo>
                  <a:pt x="2274" y="5400"/>
                </a:lnTo>
                <a:lnTo>
                  <a:pt x="2274" y="8100"/>
                </a:lnTo>
                <a:lnTo>
                  <a:pt x="1137" y="10800"/>
                </a:lnTo>
                <a:lnTo>
                  <a:pt x="1137" y="13500"/>
                </a:lnTo>
                <a:lnTo>
                  <a:pt x="0" y="16200"/>
                </a:lnTo>
                <a:lnTo>
                  <a:pt x="0" y="21600"/>
                </a:lnTo>
                <a:lnTo>
                  <a:pt x="0" y="18900"/>
                </a:lnTo>
                <a:lnTo>
                  <a:pt x="1137" y="16200"/>
                </a:lnTo>
                <a:lnTo>
                  <a:pt x="9095" y="16200"/>
                </a:lnTo>
                <a:lnTo>
                  <a:pt x="11368" y="21600"/>
                </a:lnTo>
                <a:lnTo>
                  <a:pt x="15916" y="21600"/>
                </a:lnTo>
                <a:lnTo>
                  <a:pt x="15916" y="18900"/>
                </a:lnTo>
                <a:lnTo>
                  <a:pt x="17053" y="18900"/>
                </a:lnTo>
                <a:lnTo>
                  <a:pt x="18189" y="16200"/>
                </a:lnTo>
                <a:lnTo>
                  <a:pt x="20463" y="16200"/>
                </a:lnTo>
                <a:lnTo>
                  <a:pt x="20463" y="13500"/>
                </a:lnTo>
                <a:lnTo>
                  <a:pt x="21600" y="13500"/>
                </a:lnTo>
                <a:lnTo>
                  <a:pt x="21600" y="10800"/>
                </a:lnTo>
                <a:lnTo>
                  <a:pt x="20463" y="10800"/>
                </a:lnTo>
                <a:lnTo>
                  <a:pt x="20463" y="13500"/>
                </a:lnTo>
                <a:lnTo>
                  <a:pt x="19326" y="13500"/>
                </a:lnTo>
                <a:lnTo>
                  <a:pt x="19326" y="10800"/>
                </a:lnTo>
                <a:lnTo>
                  <a:pt x="18189" y="10800"/>
                </a:lnTo>
                <a:lnTo>
                  <a:pt x="18189" y="13500"/>
                </a:lnTo>
                <a:lnTo>
                  <a:pt x="17053" y="13500"/>
                </a:lnTo>
                <a:lnTo>
                  <a:pt x="17053" y="16200"/>
                </a:lnTo>
                <a:lnTo>
                  <a:pt x="15916" y="18900"/>
                </a:lnTo>
                <a:lnTo>
                  <a:pt x="12505" y="18900"/>
                </a:lnTo>
                <a:lnTo>
                  <a:pt x="9095" y="10800"/>
                </a:lnTo>
                <a:lnTo>
                  <a:pt x="5684" y="10800"/>
                </a:lnTo>
                <a:lnTo>
                  <a:pt x="5684" y="13500"/>
                </a:lnTo>
                <a:lnTo>
                  <a:pt x="3411" y="13500"/>
                </a:lnTo>
                <a:lnTo>
                  <a:pt x="3411" y="5400"/>
                </a:lnTo>
                <a:lnTo>
                  <a:pt x="4547" y="2700"/>
                </a:lnTo>
                <a:lnTo>
                  <a:pt x="5684" y="0"/>
                </a:lnTo>
                <a:close/>
                <a:moveTo>
                  <a:pt x="5684" y="0"/>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91" name="Freeform 107"/>
          <p:cNvSpPr>
            <a:spLocks/>
          </p:cNvSpPr>
          <p:nvPr/>
        </p:nvSpPr>
        <p:spPr bwMode="auto">
          <a:xfrm>
            <a:off x="9890760" y="5469255"/>
            <a:ext cx="18574" cy="67152"/>
          </a:xfrm>
          <a:custGeom>
            <a:avLst/>
            <a:gdLst>
              <a:gd name="T0" fmla="*/ 0 w 21600"/>
              <a:gd name="T1" fmla="*/ 0 h 21600"/>
              <a:gd name="T2" fmla="*/ 0 w 21600"/>
              <a:gd name="T3" fmla="*/ 21317 h 21600"/>
              <a:gd name="T4" fmla="*/ 10319 w 21600"/>
              <a:gd name="T5" fmla="*/ 31977 h 21600"/>
              <a:gd name="T6" fmla="*/ 10319 w 21600"/>
              <a:gd name="T7" fmla="*/ 53296 h 21600"/>
              <a:gd name="T8" fmla="*/ 20638 w 21600"/>
              <a:gd name="T9" fmla="*/ 63953 h 21600"/>
              <a:gd name="T10" fmla="*/ 20638 w 21600"/>
              <a:gd name="T11" fmla="*/ 74613 h 21600"/>
              <a:gd name="T12" fmla="*/ 20638 w 21600"/>
              <a:gd name="T13" fmla="*/ 53296 h 21600"/>
              <a:gd name="T14" fmla="*/ 10319 w 21600"/>
              <a:gd name="T15" fmla="*/ 53296 h 21600"/>
              <a:gd name="T16" fmla="*/ 10319 w 21600"/>
              <a:gd name="T17" fmla="*/ 21317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0"/>
                </a:moveTo>
                <a:lnTo>
                  <a:pt x="0" y="6171"/>
                </a:lnTo>
                <a:lnTo>
                  <a:pt x="10800" y="9257"/>
                </a:lnTo>
                <a:lnTo>
                  <a:pt x="10800" y="15429"/>
                </a:lnTo>
                <a:lnTo>
                  <a:pt x="21600" y="18514"/>
                </a:lnTo>
                <a:lnTo>
                  <a:pt x="21600" y="21600"/>
                </a:lnTo>
                <a:lnTo>
                  <a:pt x="21600" y="15429"/>
                </a:lnTo>
                <a:lnTo>
                  <a:pt x="10800" y="15429"/>
                </a:lnTo>
                <a:lnTo>
                  <a:pt x="10800" y="6171"/>
                </a:lnTo>
                <a:lnTo>
                  <a:pt x="0" y="0"/>
                </a:lnTo>
                <a:close/>
                <a:moveTo>
                  <a:pt x="0" y="0"/>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92" name="Freeform 108"/>
          <p:cNvSpPr>
            <a:spLocks/>
          </p:cNvSpPr>
          <p:nvPr/>
        </p:nvSpPr>
        <p:spPr bwMode="auto">
          <a:xfrm>
            <a:off x="9729312" y="5679282"/>
            <a:ext cx="218598" cy="104298"/>
          </a:xfrm>
          <a:custGeom>
            <a:avLst/>
            <a:gdLst>
              <a:gd name="T0" fmla="*/ 42247 w 21600"/>
              <a:gd name="T1" fmla="*/ 21069 h 21600"/>
              <a:gd name="T2" fmla="*/ 242887 w 21600"/>
              <a:gd name="T3" fmla="*/ 21069 h 21600"/>
              <a:gd name="T4" fmla="*/ 242887 w 21600"/>
              <a:gd name="T5" fmla="*/ 31606 h 21600"/>
              <a:gd name="T6" fmla="*/ 221769 w 21600"/>
              <a:gd name="T7" fmla="*/ 31606 h 21600"/>
              <a:gd name="T8" fmla="*/ 221769 w 21600"/>
              <a:gd name="T9" fmla="*/ 42143 h 21600"/>
              <a:gd name="T10" fmla="*/ 211210 w 21600"/>
              <a:gd name="T11" fmla="*/ 42143 h 21600"/>
              <a:gd name="T12" fmla="*/ 190082 w 21600"/>
              <a:gd name="T13" fmla="*/ 73744 h 21600"/>
              <a:gd name="T14" fmla="*/ 190082 w 21600"/>
              <a:gd name="T15" fmla="*/ 94818 h 21600"/>
              <a:gd name="T16" fmla="*/ 179523 w 21600"/>
              <a:gd name="T17" fmla="*/ 94818 h 21600"/>
              <a:gd name="T18" fmla="*/ 179523 w 21600"/>
              <a:gd name="T19" fmla="*/ 105350 h 21600"/>
              <a:gd name="T20" fmla="*/ 168964 w 21600"/>
              <a:gd name="T21" fmla="*/ 105350 h 21600"/>
              <a:gd name="T22" fmla="*/ 158405 w 21600"/>
              <a:gd name="T23" fmla="*/ 115887 h 21600"/>
              <a:gd name="T24" fmla="*/ 116158 w 21600"/>
              <a:gd name="T25" fmla="*/ 115887 h 21600"/>
              <a:gd name="T26" fmla="*/ 105600 w 21600"/>
              <a:gd name="T27" fmla="*/ 105350 h 21600"/>
              <a:gd name="T28" fmla="*/ 84482 w 21600"/>
              <a:gd name="T29" fmla="*/ 105350 h 21600"/>
              <a:gd name="T30" fmla="*/ 63364 w 21600"/>
              <a:gd name="T31" fmla="*/ 84281 h 21600"/>
              <a:gd name="T32" fmla="*/ 52805 w 21600"/>
              <a:gd name="T33" fmla="*/ 63212 h 21600"/>
              <a:gd name="T34" fmla="*/ 21118 w 21600"/>
              <a:gd name="T35" fmla="*/ 31606 h 21600"/>
              <a:gd name="T36" fmla="*/ 10559 w 21600"/>
              <a:gd name="T37" fmla="*/ 31606 h 21600"/>
              <a:gd name="T38" fmla="*/ 10559 w 21600"/>
              <a:gd name="T39" fmla="*/ 42143 h 21600"/>
              <a:gd name="T40" fmla="*/ 0 w 21600"/>
              <a:gd name="T41" fmla="*/ 42143 h 21600"/>
              <a:gd name="T42" fmla="*/ 0 w 21600"/>
              <a:gd name="T43" fmla="*/ 31606 h 21600"/>
              <a:gd name="T44" fmla="*/ 10559 w 21600"/>
              <a:gd name="T45" fmla="*/ 31606 h 21600"/>
              <a:gd name="T46" fmla="*/ 10559 w 21600"/>
              <a:gd name="T47" fmla="*/ 21069 h 21600"/>
              <a:gd name="T48" fmla="*/ 21118 w 21600"/>
              <a:gd name="T49" fmla="*/ 21069 h 21600"/>
              <a:gd name="T50" fmla="*/ 21118 w 21600"/>
              <a:gd name="T51" fmla="*/ 10537 h 21600"/>
              <a:gd name="T52" fmla="*/ 31677 w 21600"/>
              <a:gd name="T53" fmla="*/ 0 h 21600"/>
              <a:gd name="T54" fmla="*/ 31677 w 21600"/>
              <a:gd name="T55" fmla="*/ 10537 h 21600"/>
              <a:gd name="T56" fmla="*/ 42247 w 21600"/>
              <a:gd name="T57" fmla="*/ 21069 h 21600"/>
              <a:gd name="T58" fmla="*/ 42247 w 21600"/>
              <a:gd name="T59" fmla="*/ 21069 h 2160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1600" h="21600">
                <a:moveTo>
                  <a:pt x="3757" y="3927"/>
                </a:moveTo>
                <a:lnTo>
                  <a:pt x="21600" y="3927"/>
                </a:lnTo>
                <a:lnTo>
                  <a:pt x="21600" y="5891"/>
                </a:lnTo>
                <a:lnTo>
                  <a:pt x="19722" y="5891"/>
                </a:lnTo>
                <a:lnTo>
                  <a:pt x="19722" y="7855"/>
                </a:lnTo>
                <a:lnTo>
                  <a:pt x="18783" y="7855"/>
                </a:lnTo>
                <a:lnTo>
                  <a:pt x="16904" y="13745"/>
                </a:lnTo>
                <a:lnTo>
                  <a:pt x="16904" y="17673"/>
                </a:lnTo>
                <a:lnTo>
                  <a:pt x="15965" y="17673"/>
                </a:lnTo>
                <a:lnTo>
                  <a:pt x="15965" y="19636"/>
                </a:lnTo>
                <a:lnTo>
                  <a:pt x="15026" y="19636"/>
                </a:lnTo>
                <a:lnTo>
                  <a:pt x="14087" y="21600"/>
                </a:lnTo>
                <a:lnTo>
                  <a:pt x="10330" y="21600"/>
                </a:lnTo>
                <a:lnTo>
                  <a:pt x="9391" y="19636"/>
                </a:lnTo>
                <a:lnTo>
                  <a:pt x="7513" y="19636"/>
                </a:lnTo>
                <a:lnTo>
                  <a:pt x="5635" y="15709"/>
                </a:lnTo>
                <a:lnTo>
                  <a:pt x="4696" y="11782"/>
                </a:lnTo>
                <a:lnTo>
                  <a:pt x="1878" y="5891"/>
                </a:lnTo>
                <a:lnTo>
                  <a:pt x="939" y="5891"/>
                </a:lnTo>
                <a:lnTo>
                  <a:pt x="939" y="7855"/>
                </a:lnTo>
                <a:lnTo>
                  <a:pt x="0" y="7855"/>
                </a:lnTo>
                <a:lnTo>
                  <a:pt x="0" y="5891"/>
                </a:lnTo>
                <a:lnTo>
                  <a:pt x="939" y="5891"/>
                </a:lnTo>
                <a:lnTo>
                  <a:pt x="939" y="3927"/>
                </a:lnTo>
                <a:lnTo>
                  <a:pt x="1878" y="3927"/>
                </a:lnTo>
                <a:lnTo>
                  <a:pt x="1878" y="1964"/>
                </a:lnTo>
                <a:lnTo>
                  <a:pt x="2817" y="0"/>
                </a:lnTo>
                <a:lnTo>
                  <a:pt x="2817" y="1964"/>
                </a:lnTo>
                <a:lnTo>
                  <a:pt x="3757" y="3927"/>
                </a:lnTo>
                <a:close/>
                <a:moveTo>
                  <a:pt x="3757" y="3927"/>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93" name="Freeform 109"/>
          <p:cNvSpPr>
            <a:spLocks/>
          </p:cNvSpPr>
          <p:nvPr/>
        </p:nvSpPr>
        <p:spPr bwMode="auto">
          <a:xfrm>
            <a:off x="9810750" y="5806440"/>
            <a:ext cx="80010" cy="18574"/>
          </a:xfrm>
          <a:custGeom>
            <a:avLst/>
            <a:gdLst>
              <a:gd name="T0" fmla="*/ 0 w 21600"/>
              <a:gd name="T1" fmla="*/ 0 h 21600"/>
              <a:gd name="T2" fmla="*/ 11113 w 21600"/>
              <a:gd name="T3" fmla="*/ 10319 h 21600"/>
              <a:gd name="T4" fmla="*/ 77788 w 21600"/>
              <a:gd name="T5" fmla="*/ 10319 h 21600"/>
              <a:gd name="T6" fmla="*/ 88900 w 21600"/>
              <a:gd name="T7" fmla="*/ 0 h 21600"/>
              <a:gd name="T8" fmla="*/ 77788 w 21600"/>
              <a:gd name="T9" fmla="*/ 10319 h 21600"/>
              <a:gd name="T10" fmla="*/ 66675 w 21600"/>
              <a:gd name="T11" fmla="*/ 10319 h 21600"/>
              <a:gd name="T12" fmla="*/ 66675 w 21600"/>
              <a:gd name="T13" fmla="*/ 20638 h 21600"/>
              <a:gd name="T14" fmla="*/ 11113 w 21600"/>
              <a:gd name="T15" fmla="*/ 20638 h 21600"/>
              <a:gd name="T16" fmla="*/ 0 w 21600"/>
              <a:gd name="T17" fmla="*/ 10319 h 21600"/>
              <a:gd name="T18" fmla="*/ 0 w 21600"/>
              <a:gd name="T19" fmla="*/ 0 h 21600"/>
              <a:gd name="T20" fmla="*/ 0 w 21600"/>
              <a:gd name="T21" fmla="*/ 0 h 21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00" h="21600">
                <a:moveTo>
                  <a:pt x="0" y="0"/>
                </a:moveTo>
                <a:lnTo>
                  <a:pt x="2700" y="10800"/>
                </a:lnTo>
                <a:lnTo>
                  <a:pt x="18900" y="10800"/>
                </a:lnTo>
                <a:lnTo>
                  <a:pt x="21600" y="0"/>
                </a:lnTo>
                <a:lnTo>
                  <a:pt x="18900" y="10800"/>
                </a:lnTo>
                <a:lnTo>
                  <a:pt x="16200" y="10800"/>
                </a:lnTo>
                <a:lnTo>
                  <a:pt x="16200" y="21600"/>
                </a:lnTo>
                <a:lnTo>
                  <a:pt x="2700" y="21600"/>
                </a:lnTo>
                <a:lnTo>
                  <a:pt x="0" y="10800"/>
                </a:lnTo>
                <a:lnTo>
                  <a:pt x="0" y="0"/>
                </a:lnTo>
                <a:close/>
                <a:moveTo>
                  <a:pt x="0" y="0"/>
                </a:moveTo>
              </a:path>
            </a:pathLst>
          </a:custGeom>
          <a:solidFill>
            <a:srgbClr val="000000"/>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94" name="Freeform 110"/>
          <p:cNvSpPr>
            <a:spLocks/>
          </p:cNvSpPr>
          <p:nvPr/>
        </p:nvSpPr>
        <p:spPr bwMode="auto">
          <a:xfrm>
            <a:off x="9767889" y="5707857"/>
            <a:ext cx="142875" cy="34290"/>
          </a:xfrm>
          <a:custGeom>
            <a:avLst/>
            <a:gdLst>
              <a:gd name="T0" fmla="*/ 0 w 21600"/>
              <a:gd name="T1" fmla="*/ 0 h 21600"/>
              <a:gd name="T2" fmla="*/ 105833 w 21600"/>
              <a:gd name="T3" fmla="*/ 0 h 21600"/>
              <a:gd name="T4" fmla="*/ 116417 w 21600"/>
              <a:gd name="T5" fmla="*/ 9525 h 21600"/>
              <a:gd name="T6" fmla="*/ 137583 w 21600"/>
              <a:gd name="T7" fmla="*/ 9525 h 21600"/>
              <a:gd name="T8" fmla="*/ 158750 w 21600"/>
              <a:gd name="T9" fmla="*/ 0 h 21600"/>
              <a:gd name="T10" fmla="*/ 158750 w 21600"/>
              <a:gd name="T11" fmla="*/ 9525 h 21600"/>
              <a:gd name="T12" fmla="*/ 127000 w 21600"/>
              <a:gd name="T13" fmla="*/ 38100 h 21600"/>
              <a:gd name="T14" fmla="*/ 63500 w 21600"/>
              <a:gd name="T15" fmla="*/ 38100 h 21600"/>
              <a:gd name="T16" fmla="*/ 52917 w 21600"/>
              <a:gd name="T17" fmla="*/ 28575 h 21600"/>
              <a:gd name="T18" fmla="*/ 42333 w 21600"/>
              <a:gd name="T19" fmla="*/ 28575 h 21600"/>
              <a:gd name="T20" fmla="*/ 31750 w 21600"/>
              <a:gd name="T21" fmla="*/ 19050 h 21600"/>
              <a:gd name="T22" fmla="*/ 21167 w 21600"/>
              <a:gd name="T23" fmla="*/ 19050 h 21600"/>
              <a:gd name="T24" fmla="*/ 0 w 21600"/>
              <a:gd name="T25" fmla="*/ 0 h 21600"/>
              <a:gd name="T26" fmla="*/ 0 w 21600"/>
              <a:gd name="T27" fmla="*/ 0 h 2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600" h="21600">
                <a:moveTo>
                  <a:pt x="0" y="0"/>
                </a:moveTo>
                <a:lnTo>
                  <a:pt x="14400" y="0"/>
                </a:lnTo>
                <a:lnTo>
                  <a:pt x="15840" y="5400"/>
                </a:lnTo>
                <a:lnTo>
                  <a:pt x="18720" y="5400"/>
                </a:lnTo>
                <a:lnTo>
                  <a:pt x="21600" y="0"/>
                </a:lnTo>
                <a:lnTo>
                  <a:pt x="21600" y="5400"/>
                </a:lnTo>
                <a:lnTo>
                  <a:pt x="17280" y="21600"/>
                </a:lnTo>
                <a:lnTo>
                  <a:pt x="8640" y="21600"/>
                </a:lnTo>
                <a:lnTo>
                  <a:pt x="7200" y="16200"/>
                </a:lnTo>
                <a:lnTo>
                  <a:pt x="5760" y="16200"/>
                </a:lnTo>
                <a:lnTo>
                  <a:pt x="4320" y="10800"/>
                </a:lnTo>
                <a:lnTo>
                  <a:pt x="2880" y="10800"/>
                </a:lnTo>
                <a:lnTo>
                  <a:pt x="0" y="0"/>
                </a:lnTo>
                <a:close/>
                <a:moveTo>
                  <a:pt x="0" y="0"/>
                </a:moveTo>
              </a:path>
            </a:pathLst>
          </a:custGeom>
          <a:solidFill>
            <a:srgbClr val="FFFFFF"/>
          </a:solidFill>
          <a:ln w="3175" cap="flat">
            <a:solidFill>
              <a:schemeClr val="tx1"/>
            </a:solidFill>
            <a:prstDash val="solid"/>
            <a:round/>
            <a:headEnd type="none" w="med" len="med"/>
            <a:tailEnd type="none" w="med" len="med"/>
          </a:ln>
        </p:spPr>
        <p:txBody>
          <a:bodyPr lIns="0" tIns="0" rIns="0" bIns="0"/>
          <a:lstStyle/>
          <a:p>
            <a:endParaRPr lang="en-US" sz="1620">
              <a:solidFill>
                <a:srgbClr val="000000"/>
              </a:solidFill>
              <a:latin typeface="Sagona Book" panose="020F0502020204030204"/>
            </a:endParaRPr>
          </a:p>
        </p:txBody>
      </p:sp>
      <p:sp>
        <p:nvSpPr>
          <p:cNvPr id="42095" name="Rectangle 111"/>
          <p:cNvSpPr>
            <a:spLocks/>
          </p:cNvSpPr>
          <p:nvPr/>
        </p:nvSpPr>
        <p:spPr bwMode="auto">
          <a:xfrm>
            <a:off x="3552825" y="5215786"/>
            <a:ext cx="1364156"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2700">
                <a:solidFill>
                  <a:srgbClr val="000000"/>
                </a:solidFill>
                <a:latin typeface="Times New Roman" charset="0"/>
                <a:ea typeface="ＭＳ Ｐゴシック" charset="0"/>
                <a:sym typeface="Times New Roman" charset="0"/>
              </a:rPr>
              <a:t>Bound To</a:t>
            </a:r>
          </a:p>
        </p:txBody>
      </p:sp>
      <p:sp>
        <p:nvSpPr>
          <p:cNvPr id="42096" name="Rectangle 112"/>
          <p:cNvSpPr>
            <a:spLocks/>
          </p:cNvSpPr>
          <p:nvPr/>
        </p:nvSpPr>
        <p:spPr bwMode="auto">
          <a:xfrm>
            <a:off x="7140417" y="5270079"/>
            <a:ext cx="1556516"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2700">
                <a:solidFill>
                  <a:srgbClr val="000000"/>
                </a:solidFill>
                <a:latin typeface="Times New Roman" charset="0"/>
                <a:ea typeface="ＭＳ Ｐゴシック" charset="0"/>
                <a:sym typeface="Times New Roman" charset="0"/>
              </a:rPr>
              <a:t>Married To</a:t>
            </a:r>
          </a:p>
        </p:txBody>
      </p:sp>
      <p:sp>
        <p:nvSpPr>
          <p:cNvPr id="42097" name="Rectangle 113"/>
          <p:cNvSpPr>
            <a:spLocks/>
          </p:cNvSpPr>
          <p:nvPr/>
        </p:nvSpPr>
        <p:spPr bwMode="auto">
          <a:xfrm>
            <a:off x="8424864" y="6230199"/>
            <a:ext cx="1856277"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2700">
                <a:solidFill>
                  <a:srgbClr val="000000"/>
                </a:solidFill>
                <a:latin typeface="Times New Roman" charset="0"/>
                <a:ea typeface="ＭＳ Ｐゴシック" charset="0"/>
                <a:sym typeface="Times New Roman" charset="0"/>
              </a:rPr>
              <a:t>Another Man</a:t>
            </a:r>
          </a:p>
        </p:txBody>
      </p:sp>
      <p:sp>
        <p:nvSpPr>
          <p:cNvPr id="42098" name="Rectangle 114"/>
          <p:cNvSpPr>
            <a:spLocks/>
          </p:cNvSpPr>
          <p:nvPr/>
        </p:nvSpPr>
        <p:spPr bwMode="auto">
          <a:xfrm>
            <a:off x="7283293" y="4784304"/>
            <a:ext cx="519373"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2700">
                <a:solidFill>
                  <a:srgbClr val="FF0000"/>
                </a:solidFill>
                <a:latin typeface="Times New Roman Bold Italic" charset="0"/>
                <a:ea typeface="ＭＳ Ｐゴシック" charset="0"/>
                <a:sym typeface="Times New Roman Bold Italic" charset="0"/>
              </a:rPr>
              <a:t>Not</a:t>
            </a:r>
          </a:p>
        </p:txBody>
      </p:sp>
      <p:sp>
        <p:nvSpPr>
          <p:cNvPr id="42099" name="Rectangle 115"/>
          <p:cNvSpPr>
            <a:spLocks/>
          </p:cNvSpPr>
          <p:nvPr/>
        </p:nvSpPr>
        <p:spPr bwMode="auto">
          <a:xfrm>
            <a:off x="7064693" y="5744424"/>
            <a:ext cx="961802"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2700">
                <a:solidFill>
                  <a:srgbClr val="FF0000"/>
                </a:solidFill>
                <a:latin typeface="Times New Roman Bold Italic" charset="0"/>
                <a:ea typeface="ＭＳ Ｐゴシック" charset="0"/>
                <a:sym typeface="Times New Roman Bold Italic" charset="0"/>
              </a:rPr>
              <a:t>Bound</a:t>
            </a:r>
          </a:p>
        </p:txBody>
      </p:sp>
    </p:spTree>
    <p:extLst>
      <p:ext uri="{BB962C8B-B14F-4D97-AF65-F5344CB8AC3E}">
        <p14:creationId xmlns:p14="http://schemas.microsoft.com/office/powerpoint/2010/main" val="104096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3B39F28-5961-1946-A782-7A0BB2A419CA}"/>
              </a:ext>
            </a:extLst>
          </p:cNvPr>
          <p:cNvPicPr>
            <a:picLocks noChangeAspect="1"/>
          </p:cNvPicPr>
          <p:nvPr/>
        </p:nvPicPr>
        <p:blipFill>
          <a:blip r:embed="rId2"/>
          <a:stretch>
            <a:fillRect/>
          </a:stretch>
        </p:blipFill>
        <p:spPr>
          <a:xfrm>
            <a:off x="8536876" y="4819693"/>
            <a:ext cx="1188203" cy="1621402"/>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3AE31B6-5543-5948-9F1B-D4FB4A0E26DC}"/>
              </a:ext>
            </a:extLst>
          </p:cNvPr>
          <p:cNvPicPr>
            <a:picLocks noChangeAspect="1"/>
          </p:cNvPicPr>
          <p:nvPr/>
        </p:nvPicPr>
        <p:blipFill>
          <a:blip r:embed="rId3"/>
          <a:stretch>
            <a:fillRect/>
          </a:stretch>
        </p:blipFill>
        <p:spPr>
          <a:xfrm>
            <a:off x="2555660" y="4865553"/>
            <a:ext cx="1358900" cy="1498600"/>
          </a:xfrm>
          <a:prstGeom prst="rect">
            <a:avLst/>
          </a:prstGeom>
        </p:spPr>
      </p:pic>
      <p:sp>
        <p:nvSpPr>
          <p:cNvPr id="6" name="TextBox 5">
            <a:extLst>
              <a:ext uri="{FF2B5EF4-FFF2-40B4-BE49-F238E27FC236}">
                <a16:creationId xmlns:a16="http://schemas.microsoft.com/office/drawing/2014/main" id="{6F0A03E2-9E11-4B4F-B15F-8C139CCD4886}"/>
              </a:ext>
            </a:extLst>
          </p:cNvPr>
          <p:cNvSpPr txBox="1"/>
          <p:nvPr/>
        </p:nvSpPr>
        <p:spPr>
          <a:xfrm>
            <a:off x="4375689" y="5368784"/>
            <a:ext cx="3781587" cy="523220"/>
          </a:xfrm>
          <a:prstGeom prst="rect">
            <a:avLst/>
          </a:prstGeom>
          <a:noFill/>
        </p:spPr>
        <p:txBody>
          <a:bodyPr wrap="square" rtlCol="0">
            <a:spAutoFit/>
          </a:bodyPr>
          <a:lstStyle/>
          <a:p>
            <a:pPr algn="ctr"/>
            <a:r>
              <a:rPr lang="en-US" sz="2800" b="1" dirty="0">
                <a:solidFill>
                  <a:srgbClr val="000000"/>
                </a:solidFill>
                <a:latin typeface="Sagona Book" panose="020F0502020204030204"/>
              </a:rPr>
              <a:t>Married</a:t>
            </a:r>
          </a:p>
        </p:txBody>
      </p:sp>
      <p:sp>
        <p:nvSpPr>
          <p:cNvPr id="7" name="Right Arrow 6">
            <a:extLst>
              <a:ext uri="{FF2B5EF4-FFF2-40B4-BE49-F238E27FC236}">
                <a16:creationId xmlns:a16="http://schemas.microsoft.com/office/drawing/2014/main" id="{418110E6-F0E6-4A41-B0F8-46362B2AB572}"/>
              </a:ext>
            </a:extLst>
          </p:cNvPr>
          <p:cNvSpPr/>
          <p:nvPr/>
        </p:nvSpPr>
        <p:spPr>
          <a:xfrm>
            <a:off x="7010401" y="5445577"/>
            <a:ext cx="1255363" cy="338552"/>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Sagona Book" panose="020F0502020204030204"/>
            </a:endParaRPr>
          </a:p>
        </p:txBody>
      </p:sp>
      <p:sp>
        <p:nvSpPr>
          <p:cNvPr id="8" name="Right Arrow 7">
            <a:extLst>
              <a:ext uri="{FF2B5EF4-FFF2-40B4-BE49-F238E27FC236}">
                <a16:creationId xmlns:a16="http://schemas.microsoft.com/office/drawing/2014/main" id="{D65C278C-5F2A-784C-A86A-2F190A784EB6}"/>
              </a:ext>
            </a:extLst>
          </p:cNvPr>
          <p:cNvSpPr/>
          <p:nvPr/>
        </p:nvSpPr>
        <p:spPr>
          <a:xfrm rot="10800000">
            <a:off x="4205423" y="5461118"/>
            <a:ext cx="1255363" cy="338552"/>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Sagona Book" panose="020F0502020204030204"/>
            </a:endParaRPr>
          </a:p>
        </p:txBody>
      </p:sp>
      <p:sp>
        <p:nvSpPr>
          <p:cNvPr id="11" name="Bent Arrow 10">
            <a:extLst>
              <a:ext uri="{FF2B5EF4-FFF2-40B4-BE49-F238E27FC236}">
                <a16:creationId xmlns:a16="http://schemas.microsoft.com/office/drawing/2014/main" id="{E9DE156F-F446-EE44-AE9C-DE93846C90B7}"/>
              </a:ext>
            </a:extLst>
          </p:cNvPr>
          <p:cNvSpPr/>
          <p:nvPr/>
        </p:nvSpPr>
        <p:spPr>
          <a:xfrm>
            <a:off x="3100576" y="674811"/>
            <a:ext cx="1358900" cy="3967566"/>
          </a:xfrm>
          <a:prstGeom prst="ben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latin typeface="Sagona Book" panose="020F0502020204030204"/>
            </a:endParaRPr>
          </a:p>
        </p:txBody>
      </p:sp>
      <p:sp>
        <p:nvSpPr>
          <p:cNvPr id="12" name="Bent Arrow 11">
            <a:extLst>
              <a:ext uri="{FF2B5EF4-FFF2-40B4-BE49-F238E27FC236}">
                <a16:creationId xmlns:a16="http://schemas.microsoft.com/office/drawing/2014/main" id="{DD483B1D-989A-2846-8912-AB44C426AD27}"/>
              </a:ext>
            </a:extLst>
          </p:cNvPr>
          <p:cNvSpPr/>
          <p:nvPr/>
        </p:nvSpPr>
        <p:spPr>
          <a:xfrm flipH="1">
            <a:off x="8008588" y="674811"/>
            <a:ext cx="1358900" cy="3967566"/>
          </a:xfrm>
          <a:prstGeom prst="ben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latin typeface="Sagona Book" panose="020F0502020204030204"/>
            </a:endParaRPr>
          </a:p>
        </p:txBody>
      </p:sp>
      <p:sp>
        <p:nvSpPr>
          <p:cNvPr id="13" name="TextBox 12">
            <a:extLst>
              <a:ext uri="{FF2B5EF4-FFF2-40B4-BE49-F238E27FC236}">
                <a16:creationId xmlns:a16="http://schemas.microsoft.com/office/drawing/2014/main" id="{3C528DF2-E6FD-4B4F-A3DB-D90EA0567E2B}"/>
              </a:ext>
            </a:extLst>
          </p:cNvPr>
          <p:cNvSpPr txBox="1"/>
          <p:nvPr/>
        </p:nvSpPr>
        <p:spPr>
          <a:xfrm>
            <a:off x="4833103" y="674812"/>
            <a:ext cx="2804978" cy="1354217"/>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en-US" sz="2800" b="1" i="1" dirty="0">
                <a:solidFill>
                  <a:srgbClr val="FFFFFF"/>
                </a:solidFill>
                <a:latin typeface="Sagona Book" panose="020F0502020204030204"/>
              </a:rPr>
              <a:t>God’s Law:</a:t>
            </a:r>
          </a:p>
          <a:p>
            <a:pPr algn="ctr"/>
            <a:r>
              <a:rPr lang="en-US" b="1" i="1" dirty="0">
                <a:solidFill>
                  <a:srgbClr val="FFFFFF"/>
                </a:solidFill>
                <a:latin typeface="Sagona Book" panose="020F0502020204030204"/>
              </a:rPr>
              <a:t>Obligates and Restrains – Romans 7:2; 1 Cor.7:39</a:t>
            </a:r>
          </a:p>
        </p:txBody>
      </p:sp>
      <p:sp>
        <p:nvSpPr>
          <p:cNvPr id="14" name="TextBox 13">
            <a:extLst>
              <a:ext uri="{FF2B5EF4-FFF2-40B4-BE49-F238E27FC236}">
                <a16:creationId xmlns:a16="http://schemas.microsoft.com/office/drawing/2014/main" id="{17300D85-31E6-1F4B-AED5-7FC587A27D7B}"/>
              </a:ext>
            </a:extLst>
          </p:cNvPr>
          <p:cNvSpPr txBox="1"/>
          <p:nvPr/>
        </p:nvSpPr>
        <p:spPr>
          <a:xfrm rot="16200000">
            <a:off x="1306369" y="2755101"/>
            <a:ext cx="3083359" cy="584775"/>
          </a:xfrm>
          <a:prstGeom prst="rect">
            <a:avLst/>
          </a:prstGeom>
          <a:noFill/>
        </p:spPr>
        <p:txBody>
          <a:bodyPr wrap="square" rtlCol="0">
            <a:spAutoFit/>
          </a:bodyPr>
          <a:lstStyle/>
          <a:p>
            <a:pPr algn="ctr"/>
            <a:r>
              <a:rPr lang="en-US" sz="3200" b="1" dirty="0">
                <a:solidFill>
                  <a:srgbClr val="002060"/>
                </a:solidFill>
                <a:latin typeface="Sagona Book" panose="020F0502020204030204"/>
              </a:rPr>
              <a:t>Bound By</a:t>
            </a:r>
          </a:p>
        </p:txBody>
      </p:sp>
      <p:sp>
        <p:nvSpPr>
          <p:cNvPr id="15" name="TextBox 14">
            <a:extLst>
              <a:ext uri="{FF2B5EF4-FFF2-40B4-BE49-F238E27FC236}">
                <a16:creationId xmlns:a16="http://schemas.microsoft.com/office/drawing/2014/main" id="{98D1C63D-5EEA-884F-A534-6073732D2039}"/>
              </a:ext>
            </a:extLst>
          </p:cNvPr>
          <p:cNvSpPr txBox="1"/>
          <p:nvPr/>
        </p:nvSpPr>
        <p:spPr>
          <a:xfrm rot="5400000">
            <a:off x="8196316" y="2661535"/>
            <a:ext cx="3083359" cy="584775"/>
          </a:xfrm>
          <a:prstGeom prst="rect">
            <a:avLst/>
          </a:prstGeom>
          <a:noFill/>
        </p:spPr>
        <p:txBody>
          <a:bodyPr wrap="square" rtlCol="0">
            <a:spAutoFit/>
          </a:bodyPr>
          <a:lstStyle/>
          <a:p>
            <a:pPr algn="ctr"/>
            <a:r>
              <a:rPr lang="en-US" sz="3200" b="1" dirty="0">
                <a:solidFill>
                  <a:srgbClr val="002060"/>
                </a:solidFill>
                <a:latin typeface="Sagona Book" panose="020F0502020204030204"/>
              </a:rPr>
              <a:t>Bound By</a:t>
            </a:r>
          </a:p>
        </p:txBody>
      </p:sp>
      <p:sp>
        <p:nvSpPr>
          <p:cNvPr id="17" name="Right Arrow 16">
            <a:extLst>
              <a:ext uri="{FF2B5EF4-FFF2-40B4-BE49-F238E27FC236}">
                <a16:creationId xmlns:a16="http://schemas.microsoft.com/office/drawing/2014/main" id="{90025C34-4723-9B43-B8EF-12B38DBB437A}"/>
              </a:ext>
            </a:extLst>
          </p:cNvPr>
          <p:cNvSpPr/>
          <p:nvPr/>
        </p:nvSpPr>
        <p:spPr>
          <a:xfrm rot="7430939">
            <a:off x="3283351" y="3037696"/>
            <a:ext cx="3024596" cy="975857"/>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Sagona Book" panose="020F0502020204030204"/>
            </a:endParaRPr>
          </a:p>
        </p:txBody>
      </p:sp>
      <p:sp>
        <p:nvSpPr>
          <p:cNvPr id="18" name="Right Arrow 17">
            <a:extLst>
              <a:ext uri="{FF2B5EF4-FFF2-40B4-BE49-F238E27FC236}">
                <a16:creationId xmlns:a16="http://schemas.microsoft.com/office/drawing/2014/main" id="{FFC3717E-14A0-AC41-95AE-2E546798BF93}"/>
              </a:ext>
            </a:extLst>
          </p:cNvPr>
          <p:cNvSpPr/>
          <p:nvPr/>
        </p:nvSpPr>
        <p:spPr>
          <a:xfrm rot="3744708">
            <a:off x="6125782" y="3140286"/>
            <a:ext cx="3024596" cy="975857"/>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Sagona Book" panose="020F0502020204030204"/>
            </a:endParaRPr>
          </a:p>
        </p:txBody>
      </p:sp>
      <p:sp>
        <p:nvSpPr>
          <p:cNvPr id="19" name="TextBox 18">
            <a:extLst>
              <a:ext uri="{FF2B5EF4-FFF2-40B4-BE49-F238E27FC236}">
                <a16:creationId xmlns:a16="http://schemas.microsoft.com/office/drawing/2014/main" id="{6D7A75CB-4BDE-D443-8088-C093225F834F}"/>
              </a:ext>
            </a:extLst>
          </p:cNvPr>
          <p:cNvSpPr txBox="1"/>
          <p:nvPr/>
        </p:nvSpPr>
        <p:spPr>
          <a:xfrm rot="18194069">
            <a:off x="4624949" y="3020830"/>
            <a:ext cx="708447" cy="461665"/>
          </a:xfrm>
          <a:prstGeom prst="rect">
            <a:avLst/>
          </a:prstGeom>
          <a:noFill/>
        </p:spPr>
        <p:txBody>
          <a:bodyPr wrap="square" rtlCol="0">
            <a:spAutoFit/>
          </a:bodyPr>
          <a:lstStyle/>
          <a:p>
            <a:r>
              <a:rPr lang="en-US" sz="2400" b="1" dirty="0">
                <a:solidFill>
                  <a:srgbClr val="FFC000"/>
                </a:solidFill>
                <a:latin typeface="Sagona Book" panose="020F0502020204030204"/>
              </a:rPr>
              <a:t>TO</a:t>
            </a:r>
          </a:p>
        </p:txBody>
      </p:sp>
      <p:sp>
        <p:nvSpPr>
          <p:cNvPr id="21" name="TextBox 20">
            <a:extLst>
              <a:ext uri="{FF2B5EF4-FFF2-40B4-BE49-F238E27FC236}">
                <a16:creationId xmlns:a16="http://schemas.microsoft.com/office/drawing/2014/main" id="{A8E432F3-09A0-D541-828B-48669E1EA8FE}"/>
              </a:ext>
            </a:extLst>
          </p:cNvPr>
          <p:cNvSpPr txBox="1"/>
          <p:nvPr/>
        </p:nvSpPr>
        <p:spPr>
          <a:xfrm rot="3775169">
            <a:off x="7235119" y="3239162"/>
            <a:ext cx="708447" cy="461665"/>
          </a:xfrm>
          <a:prstGeom prst="rect">
            <a:avLst/>
          </a:prstGeom>
          <a:noFill/>
        </p:spPr>
        <p:txBody>
          <a:bodyPr wrap="square" rtlCol="0">
            <a:spAutoFit/>
          </a:bodyPr>
          <a:lstStyle/>
          <a:p>
            <a:r>
              <a:rPr lang="en-US" sz="2400" b="1" dirty="0">
                <a:solidFill>
                  <a:srgbClr val="FFC000"/>
                </a:solidFill>
                <a:latin typeface="Sagona Book" panose="020F0502020204030204"/>
              </a:rPr>
              <a:t>TO</a:t>
            </a:r>
          </a:p>
        </p:txBody>
      </p:sp>
    </p:spTree>
    <p:extLst>
      <p:ext uri="{BB962C8B-B14F-4D97-AF65-F5344CB8AC3E}">
        <p14:creationId xmlns:p14="http://schemas.microsoft.com/office/powerpoint/2010/main" val="1203259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dissolve">
                                      <p:cBhvr>
                                        <p:cTn id="24" dur="500"/>
                                        <p:tgtEl>
                                          <p:spTgt spid="11"/>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dissolve">
                                      <p:cBhvr>
                                        <p:cTn id="30" dur="500"/>
                                        <p:tgtEl>
                                          <p:spTgt spid="13"/>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dissolve">
                                      <p:cBhvr>
                                        <p:cTn id="33" dur="500"/>
                                        <p:tgtEl>
                                          <p:spTgt spid="21"/>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dissolve">
                                      <p:cBhvr>
                                        <p:cTn id="36" dur="500"/>
                                        <p:tgtEl>
                                          <p:spTgt spid="17"/>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dissolve">
                                      <p:cBhvr>
                                        <p:cTn id="39" dur="500"/>
                                        <p:tgtEl>
                                          <p:spTgt spid="19"/>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dissolve">
                                      <p:cBhvr>
                                        <p:cTn id="42" dur="500"/>
                                        <p:tgtEl>
                                          <p:spTgt spid="18"/>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linds(horizontal)">
                                      <p:cBhvr>
                                        <p:cTn id="45" dur="500"/>
                                        <p:tgtEl>
                                          <p:spTgt spid="14"/>
                                        </p:tgtEl>
                                      </p:cBhvr>
                                    </p:animEffect>
                                  </p:childTnLst>
                                </p:cTn>
                              </p:par>
                              <p:par>
                                <p:cTn id="46" presetID="3" presetClass="entr" presetSubtype="10" fill="hold" grpId="1"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linds(horizontal)">
                                      <p:cBhvr>
                                        <p:cTn id="48" dur="500"/>
                                        <p:tgtEl>
                                          <p:spTgt spid="15"/>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dissolve">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11" grpId="0" animBg="1"/>
      <p:bldP spid="12" grpId="0" animBg="1"/>
      <p:bldP spid="13" grpId="0" animBg="1"/>
      <p:bldP spid="14" grpId="0"/>
      <p:bldP spid="15" grpId="0"/>
      <p:bldP spid="15" grpId="1"/>
      <p:bldP spid="17" grpId="0" animBg="1"/>
      <p:bldP spid="18" grpId="0" animBg="1"/>
      <p:bldP spid="19" grpId="0"/>
      <p:bldP spid="2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E678F-C72F-8B44-A8CB-55A2F933E7AD}"/>
              </a:ext>
            </a:extLst>
          </p:cNvPr>
          <p:cNvSpPr>
            <a:spLocks noGrp="1"/>
          </p:cNvSpPr>
          <p:nvPr>
            <p:ph type="title"/>
          </p:nvPr>
        </p:nvSpPr>
        <p:spPr/>
        <p:txBody>
          <a:bodyPr>
            <a:normAutofit/>
          </a:bodyPr>
          <a:lstStyle/>
          <a:p>
            <a:pPr algn="ctr"/>
            <a:r>
              <a:rPr lang="en-US" sz="4800" b="1" i="1" dirty="0"/>
              <a:t>The Marriage and the Bond</a:t>
            </a:r>
          </a:p>
        </p:txBody>
      </p:sp>
      <p:graphicFrame>
        <p:nvGraphicFramePr>
          <p:cNvPr id="5" name="Content Placeholder 4">
            <a:extLst>
              <a:ext uri="{FF2B5EF4-FFF2-40B4-BE49-F238E27FC236}">
                <a16:creationId xmlns:a16="http://schemas.microsoft.com/office/drawing/2014/main" id="{8623631F-D8DC-C442-B770-C6CAFDB0397E}"/>
              </a:ext>
            </a:extLst>
          </p:cNvPr>
          <p:cNvGraphicFramePr>
            <a:graphicFrameLocks noGrp="1"/>
          </p:cNvGraphicFramePr>
          <p:nvPr>
            <p:ph sz="half" idx="1"/>
          </p:nvPr>
        </p:nvGraphicFramePr>
        <p:xfrm>
          <a:off x="1659083" y="114300"/>
          <a:ext cx="9008917" cy="6743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12834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graphicEl>
                                              <a:dgm id="{B0E82D3B-7851-CE4C-9A68-C04F172F0CD8}"/>
                                            </p:graphicEl>
                                          </p:spTgt>
                                        </p:tgtEl>
                                        <p:attrNameLst>
                                          <p:attrName>style.visibility</p:attrName>
                                        </p:attrNameLst>
                                      </p:cBhvr>
                                      <p:to>
                                        <p:strVal val="visible"/>
                                      </p:to>
                                    </p:set>
                                    <p:animEffect transition="in" filter="blinds(horizontal)">
                                      <p:cBhvr>
                                        <p:cTn id="7" dur="500"/>
                                        <p:tgtEl>
                                          <p:spTgt spid="5">
                                            <p:graphicEl>
                                              <a:dgm id="{B0E82D3B-7851-CE4C-9A68-C04F172F0CD8}"/>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graphicEl>
                                              <a:dgm id="{2D4A8EBE-3B77-7A4E-87BA-59EF50790E83}"/>
                                            </p:graphicEl>
                                          </p:spTgt>
                                        </p:tgtEl>
                                        <p:attrNameLst>
                                          <p:attrName>style.visibility</p:attrName>
                                        </p:attrNameLst>
                                      </p:cBhvr>
                                      <p:to>
                                        <p:strVal val="visible"/>
                                      </p:to>
                                    </p:set>
                                    <p:animEffect transition="in" filter="blinds(horizontal)">
                                      <p:cBhvr>
                                        <p:cTn id="12" dur="500"/>
                                        <p:tgtEl>
                                          <p:spTgt spid="5">
                                            <p:graphicEl>
                                              <a:dgm id="{2D4A8EBE-3B77-7A4E-87BA-59EF50790E8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AE43B-3809-0B41-8738-D0F67FD330C1}"/>
              </a:ext>
            </a:extLst>
          </p:cNvPr>
          <p:cNvSpPr>
            <a:spLocks noGrp="1"/>
          </p:cNvSpPr>
          <p:nvPr>
            <p:ph type="title"/>
          </p:nvPr>
        </p:nvSpPr>
        <p:spPr/>
        <p:txBody>
          <a:bodyPr>
            <a:normAutofit/>
          </a:bodyPr>
          <a:lstStyle/>
          <a:p>
            <a:r>
              <a:rPr lang="en-US" sz="4800" b="1" i="1" u="sng" dirty="0"/>
              <a:t>Basic or Foundational Principles</a:t>
            </a:r>
          </a:p>
        </p:txBody>
      </p:sp>
      <p:sp>
        <p:nvSpPr>
          <p:cNvPr id="3" name="Content Placeholder 2">
            <a:extLst>
              <a:ext uri="{FF2B5EF4-FFF2-40B4-BE49-F238E27FC236}">
                <a16:creationId xmlns:a16="http://schemas.microsoft.com/office/drawing/2014/main" id="{485FAB7D-65FC-834C-90AF-5586A9CA92E7}"/>
              </a:ext>
            </a:extLst>
          </p:cNvPr>
          <p:cNvSpPr>
            <a:spLocks noGrp="1"/>
          </p:cNvSpPr>
          <p:nvPr>
            <p:ph idx="1"/>
          </p:nvPr>
        </p:nvSpPr>
        <p:spPr/>
        <p:txBody>
          <a:bodyPr>
            <a:normAutofit/>
          </a:bodyPr>
          <a:lstStyle/>
          <a:p>
            <a:pPr>
              <a:buFont typeface="Wingdings" pitchFamily="2" charset="2"/>
              <a:buChar char="Ø"/>
            </a:pPr>
            <a:r>
              <a:rPr lang="en-US" sz="2800" b="1" dirty="0"/>
              <a:t>    The Difference in the Marriage and the Bond</a:t>
            </a:r>
          </a:p>
          <a:p>
            <a:pPr>
              <a:buFont typeface="Wingdings" pitchFamily="2" charset="2"/>
              <a:buChar char="Ø"/>
            </a:pPr>
            <a:r>
              <a:rPr lang="en-US" sz="2800" b="1" dirty="0"/>
              <a:t>    We Must Have Authority for All That We Do </a:t>
            </a:r>
          </a:p>
          <a:p>
            <a:pPr>
              <a:buFont typeface="Wingdings" pitchFamily="2" charset="2"/>
              <a:buChar char="Ø"/>
            </a:pPr>
            <a:r>
              <a:rPr lang="en-US" sz="2800" b="1" dirty="0"/>
              <a:t>    The Bible Forbids the Put Away One from 	Remarrying  </a:t>
            </a:r>
          </a:p>
        </p:txBody>
      </p:sp>
    </p:spTree>
    <p:extLst>
      <p:ext uri="{BB962C8B-B14F-4D97-AF65-F5344CB8AC3E}">
        <p14:creationId xmlns:p14="http://schemas.microsoft.com/office/powerpoint/2010/main" val="2109186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0C6EB2-064D-4696-A4CA-03A1E7408E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30480" cy="6858000"/>
          </a:xfrm>
          <a:prstGeom prst="rect">
            <a:avLst/>
          </a:prstGeom>
        </p:spPr>
      </p:pic>
    </p:spTree>
    <p:extLst>
      <p:ext uri="{BB962C8B-B14F-4D97-AF65-F5344CB8AC3E}">
        <p14:creationId xmlns:p14="http://schemas.microsoft.com/office/powerpoint/2010/main" val="197805024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002288" y="1425644"/>
            <a:ext cx="7448403" cy="4317405"/>
          </a:xfrm>
        </p:spPr>
        <p:txBody>
          <a:bodyPr>
            <a:noAutofit/>
          </a:bodyPr>
          <a:lstStyle/>
          <a:p>
            <a:pPr lvl="3" algn="ctr"/>
            <a:r>
              <a:rPr lang="en-US" sz="2400" dirty="0"/>
              <a:t>“The current disposition of some to justify divorce for any reason if there is no remarriage causes me to stress that the sin Jesus speaks of here rests in divorce, not remarriage. Such a divorce is wrong on three counts. It is wrong because it shows no love for the mate. It is wrong because it could push the divorced mate into a damning relationship. And it is wrong because it could involve another otherwise innocent person in adultery…”</a:t>
            </a:r>
          </a:p>
        </p:txBody>
      </p:sp>
      <p:sp>
        <p:nvSpPr>
          <p:cNvPr id="2" name="Title 1"/>
          <p:cNvSpPr>
            <a:spLocks noGrp="1"/>
          </p:cNvSpPr>
          <p:nvPr>
            <p:ph type="title"/>
          </p:nvPr>
        </p:nvSpPr>
        <p:spPr>
          <a:xfrm>
            <a:off x="1524000" y="6028875"/>
            <a:ext cx="9144000" cy="612950"/>
          </a:xfrm>
        </p:spPr>
        <p:txBody>
          <a:bodyPr>
            <a:noAutofit/>
          </a:bodyPr>
          <a:lstStyle/>
          <a:p>
            <a:r>
              <a:rPr lang="en-US" sz="2800" i="1" dirty="0">
                <a:solidFill>
                  <a:srgbClr val="FFFF00"/>
                </a:solidFill>
                <a:latin typeface="Helvetica"/>
                <a:cs typeface="Helvetica"/>
              </a:rPr>
              <a:t>All Are Subject To Christ’s Law on MDR</a:t>
            </a:r>
          </a:p>
        </p:txBody>
      </p:sp>
      <p:pic>
        <p:nvPicPr>
          <p:cNvPr id="4" name="Picture 3"/>
          <p:cNvPicPr>
            <a:picLocks noChangeAspect="1"/>
          </p:cNvPicPr>
          <p:nvPr/>
        </p:nvPicPr>
        <p:blipFill>
          <a:blip r:embed="rId2"/>
          <a:stretch>
            <a:fillRect/>
          </a:stretch>
        </p:blipFill>
        <p:spPr>
          <a:xfrm>
            <a:off x="1795253" y="2120587"/>
            <a:ext cx="2354969" cy="2737035"/>
          </a:xfrm>
          <a:prstGeom prst="rect">
            <a:avLst/>
          </a:prstGeom>
          <a:ln>
            <a:noFill/>
          </a:ln>
          <a:effectLst>
            <a:softEdge rad="112500"/>
          </a:effectLst>
        </p:spPr>
      </p:pic>
    </p:spTree>
    <p:extLst>
      <p:ext uri="{BB962C8B-B14F-4D97-AF65-F5344CB8AC3E}">
        <p14:creationId xmlns:p14="http://schemas.microsoft.com/office/powerpoint/2010/main" val="112435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3195586"/>
            <a:ext cx="9567511" cy="1486475"/>
          </a:xfrm>
        </p:spPr>
        <p:txBody>
          <a:bodyPr/>
          <a:lstStyle/>
          <a:p>
            <a:r>
              <a:rPr lang="en-US" sz="3600" b="1" dirty="0">
                <a:solidFill>
                  <a:srgbClr val="8B2939"/>
                </a:solidFill>
                <a:effectLst>
                  <a:outerShdw blurRad="38100" dist="38100" dir="2700000" algn="tl">
                    <a:srgbClr val="000000">
                      <a:alpha val="43137"/>
                    </a:srgbClr>
                  </a:outerShdw>
                </a:effectLst>
                <a:latin typeface="Papyrus" panose="03070502060502030205" pitchFamily="66" charset="0"/>
              </a:rPr>
              <a:t>Moderns Misunderstanding </a:t>
            </a:r>
            <a:br>
              <a:rPr lang="en-US" sz="4000" b="1" dirty="0">
                <a:solidFill>
                  <a:srgbClr val="8B2939"/>
                </a:solidFill>
                <a:effectLst>
                  <a:outerShdw blurRad="38100" dist="38100" dir="2700000" algn="tl">
                    <a:srgbClr val="000000">
                      <a:alpha val="43137"/>
                    </a:srgbClr>
                  </a:outerShdw>
                </a:effectLst>
                <a:latin typeface="Papyrus" panose="03070502060502030205" pitchFamily="66" charset="0"/>
              </a:rPr>
            </a:br>
            <a:r>
              <a:rPr lang="en-US" sz="4000" b="1" dirty="0">
                <a:solidFill>
                  <a:srgbClr val="8B2939"/>
                </a:solidFill>
                <a:effectLst>
                  <a:outerShdw blurRad="38100" dist="38100" dir="2700000" algn="tl">
                    <a:srgbClr val="000000">
                      <a:alpha val="43137"/>
                    </a:srgbClr>
                  </a:outerShdw>
                </a:effectLst>
                <a:latin typeface="Papyrus" panose="03070502060502030205" pitchFamily="66" charset="0"/>
              </a:rPr>
              <a:t>covenant relationships protracts the process &amp; manipulative end games  </a:t>
            </a:r>
            <a:br>
              <a:rPr lang="en-US" b="1" dirty="0">
                <a:solidFill>
                  <a:srgbClr val="8B2939"/>
                </a:solidFill>
                <a:effectLst>
                  <a:outerShdw blurRad="38100" dist="38100" dir="2700000" algn="tl">
                    <a:srgbClr val="000000">
                      <a:alpha val="43137"/>
                    </a:srgbClr>
                  </a:outerShdw>
                </a:effectLst>
                <a:latin typeface="Papyrus" panose="03070502060502030205" pitchFamily="66" charset="0"/>
              </a:rPr>
            </a:br>
            <a:endParaRPr lang="en-US"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
        <p:nvSpPr>
          <p:cNvPr id="2" name="Action Button: Go Back or Previous 1">
            <a:hlinkClick r:id="rId2" action="ppaction://hlinksldjump" highlightClick="1"/>
            <a:extLst>
              <a:ext uri="{FF2B5EF4-FFF2-40B4-BE49-F238E27FC236}">
                <a16:creationId xmlns:a16="http://schemas.microsoft.com/office/drawing/2014/main" id="{AD6BDA7D-66FD-4EC2-8067-85C75753E455}"/>
              </a:ext>
            </a:extLst>
          </p:cNvPr>
          <p:cNvSpPr/>
          <p:nvPr/>
        </p:nvSpPr>
        <p:spPr>
          <a:xfrm>
            <a:off x="9894771" y="4793380"/>
            <a:ext cx="840286" cy="638155"/>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9116851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8264" y="0"/>
            <a:ext cx="9139737"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solidFill>
                <a:srgbClr val="FFFFFF"/>
              </a:solidFill>
              <a:latin typeface="Sagona Book" panose="020F0502020204030204"/>
            </a:endParaRPr>
          </a:p>
        </p:txBody>
      </p:sp>
      <p:sp>
        <p:nvSpPr>
          <p:cNvPr id="12" name="Rectangle 11">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13" y="0"/>
            <a:ext cx="3038093"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E533EE4-A9BD-E741-9000-A216406DDB6F}"/>
              </a:ext>
            </a:extLst>
          </p:cNvPr>
          <p:cNvSpPr>
            <a:spLocks noGrp="1"/>
          </p:cNvSpPr>
          <p:nvPr>
            <p:ph type="title"/>
          </p:nvPr>
        </p:nvSpPr>
        <p:spPr>
          <a:xfrm>
            <a:off x="1523999" y="516835"/>
            <a:ext cx="3038107" cy="5772840"/>
          </a:xfrm>
        </p:spPr>
        <p:txBody>
          <a:bodyPr anchor="ctr">
            <a:normAutofit/>
          </a:bodyPr>
          <a:lstStyle/>
          <a:p>
            <a:r>
              <a:rPr lang="en-US" sz="3100" i="1" u="sng" dirty="0">
                <a:solidFill>
                  <a:schemeClr val="bg1"/>
                </a:solidFill>
              </a:rPr>
              <a:t>WHO HAS THE </a:t>
            </a:r>
            <a:r>
              <a:rPr lang="en-US" sz="3600" i="1" u="sng" dirty="0">
                <a:solidFill>
                  <a:schemeClr val="bg1"/>
                </a:solidFill>
              </a:rPr>
              <a:t>AUTHORITY TO MARRY?</a:t>
            </a:r>
          </a:p>
        </p:txBody>
      </p:sp>
      <p:graphicFrame>
        <p:nvGraphicFramePr>
          <p:cNvPr id="5" name="Content Placeholder 2">
            <a:extLst>
              <a:ext uri="{FF2B5EF4-FFF2-40B4-BE49-F238E27FC236}">
                <a16:creationId xmlns:a16="http://schemas.microsoft.com/office/drawing/2014/main" id="{C2837E2C-9DA6-4C59-B678-E428E418DA1E}"/>
              </a:ext>
            </a:extLst>
          </p:cNvPr>
          <p:cNvGraphicFramePr>
            <a:graphicFrameLocks noGrp="1"/>
          </p:cNvGraphicFramePr>
          <p:nvPr>
            <p:ph idx="1"/>
          </p:nvPr>
        </p:nvGraphicFramePr>
        <p:xfrm>
          <a:off x="5080769" y="0"/>
          <a:ext cx="5098256"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D5623BC0-BEEE-DD4B-A3BA-C063CD09152D}"/>
              </a:ext>
            </a:extLst>
          </p:cNvPr>
          <p:cNvSpPr txBox="1"/>
          <p:nvPr/>
        </p:nvSpPr>
        <p:spPr>
          <a:xfrm>
            <a:off x="2189527" y="5526336"/>
            <a:ext cx="7989498" cy="1077218"/>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3200" dirty="0">
                <a:solidFill>
                  <a:srgbClr val="FFFFFF"/>
                </a:solidFill>
                <a:latin typeface="Sagona Book" panose="020F0502020204030204"/>
              </a:rPr>
              <a:t>THERE IS NO AUTHORITY FOR THE PUT AWAY FORNICATOR TO REMARRY</a:t>
            </a:r>
          </a:p>
        </p:txBody>
      </p:sp>
    </p:spTree>
    <p:extLst>
      <p:ext uri="{BB962C8B-B14F-4D97-AF65-F5344CB8AC3E}">
        <p14:creationId xmlns:p14="http://schemas.microsoft.com/office/powerpoint/2010/main" val="2394748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graphicEl>
                                              <a:dgm id="{C96F1D06-05E5-7A40-A578-0819FAF641DD}"/>
                                            </p:graphicEl>
                                          </p:spTgt>
                                        </p:tgtEl>
                                        <p:attrNameLst>
                                          <p:attrName>style.visibility</p:attrName>
                                        </p:attrNameLst>
                                      </p:cBhvr>
                                      <p:to>
                                        <p:strVal val="visible"/>
                                      </p:to>
                                    </p:set>
                                    <p:animEffect transition="in" filter="blinds(horizontal)">
                                      <p:cBhvr>
                                        <p:cTn id="7" dur="500"/>
                                        <p:tgtEl>
                                          <p:spTgt spid="5">
                                            <p:graphicEl>
                                              <a:dgm id="{C96F1D06-05E5-7A40-A578-0819FAF641D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graphicEl>
                                              <a:dgm id="{493F39AA-2F8C-294B-9011-78778823C783}"/>
                                            </p:graphicEl>
                                          </p:spTgt>
                                        </p:tgtEl>
                                        <p:attrNameLst>
                                          <p:attrName>style.visibility</p:attrName>
                                        </p:attrNameLst>
                                      </p:cBhvr>
                                      <p:to>
                                        <p:strVal val="visible"/>
                                      </p:to>
                                    </p:set>
                                    <p:animEffect transition="in" filter="blinds(horizontal)">
                                      <p:cBhvr>
                                        <p:cTn id="12" dur="500"/>
                                        <p:tgtEl>
                                          <p:spTgt spid="5">
                                            <p:graphicEl>
                                              <a:dgm id="{493F39AA-2F8C-294B-9011-78778823C783}"/>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graphicEl>
                                              <a:dgm id="{6ECD7B1F-4710-104E-9A8D-47D514953C79}"/>
                                            </p:graphicEl>
                                          </p:spTgt>
                                        </p:tgtEl>
                                        <p:attrNameLst>
                                          <p:attrName>style.visibility</p:attrName>
                                        </p:attrNameLst>
                                      </p:cBhvr>
                                      <p:to>
                                        <p:strVal val="visible"/>
                                      </p:to>
                                    </p:set>
                                    <p:animEffect transition="in" filter="blinds(horizontal)">
                                      <p:cBhvr>
                                        <p:cTn id="17" dur="500"/>
                                        <p:tgtEl>
                                          <p:spTgt spid="5">
                                            <p:graphicEl>
                                              <a:dgm id="{6ECD7B1F-4710-104E-9A8D-47D514953C79}"/>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graphicEl>
                                              <a:dgm id="{9A17D37A-1C97-9F4A-AA6D-549240C7EC4E}"/>
                                            </p:graphicEl>
                                          </p:spTgt>
                                        </p:tgtEl>
                                        <p:attrNameLst>
                                          <p:attrName>style.visibility</p:attrName>
                                        </p:attrNameLst>
                                      </p:cBhvr>
                                      <p:to>
                                        <p:strVal val="visible"/>
                                      </p:to>
                                    </p:set>
                                    <p:animEffect transition="in" filter="blinds(horizontal)">
                                      <p:cBhvr>
                                        <p:cTn id="22" dur="500"/>
                                        <p:tgtEl>
                                          <p:spTgt spid="5">
                                            <p:graphicEl>
                                              <a:dgm id="{9A17D37A-1C97-9F4A-AA6D-549240C7EC4E}"/>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4"/>
          <p:cNvSpPr txBox="1">
            <a:spLocks noChangeArrowheads="1"/>
          </p:cNvSpPr>
          <p:nvPr/>
        </p:nvSpPr>
        <p:spPr bwMode="auto">
          <a:xfrm>
            <a:off x="3903563" y="332772"/>
            <a:ext cx="4966424" cy="923330"/>
          </a:xfrm>
          <a:prstGeom prst="rect">
            <a:avLst/>
          </a:prstGeom>
          <a:noFill/>
          <a:ln w="9525">
            <a:noFill/>
            <a:miter lim="800000"/>
            <a:headEnd/>
            <a:tailEnd/>
          </a:ln>
          <a:effectLst/>
        </p:spPr>
        <p:txBody>
          <a:bodyPr wrap="none">
            <a:spAutoFit/>
          </a:bodyPr>
          <a:lstStyle/>
          <a:p>
            <a:pPr>
              <a:defRPr/>
            </a:pPr>
            <a:r>
              <a:rPr lang="en-US" sz="5400" b="1" u="sng" dirty="0">
                <a:solidFill>
                  <a:srgbClr val="FF3300"/>
                </a:solidFill>
                <a:effectLst>
                  <a:outerShdw blurRad="38100" dist="38100" dir="2700000" algn="tl">
                    <a:srgbClr val="000000"/>
                  </a:outerShdw>
                </a:effectLst>
                <a:latin typeface="Comic Sans MS" pitchFamily="66" charset="0"/>
              </a:rPr>
              <a:t>Matthew 19:9</a:t>
            </a:r>
          </a:p>
        </p:txBody>
      </p:sp>
      <p:sp>
        <p:nvSpPr>
          <p:cNvPr id="6151" name="Rectangle 2"/>
          <p:cNvSpPr>
            <a:spLocks noChangeArrowheads="1"/>
          </p:cNvSpPr>
          <p:nvPr/>
        </p:nvSpPr>
        <p:spPr bwMode="auto">
          <a:xfrm>
            <a:off x="1577130" y="1584929"/>
            <a:ext cx="8942664" cy="4461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en-US" sz="4000" b="1" dirty="0">
                <a:solidFill>
                  <a:srgbClr val="000000"/>
                </a:solidFill>
                <a:latin typeface="Sagona Book" panose="020F0502020204030204"/>
              </a:rPr>
              <a:t>And I say unto you, Whosoever shall put away his wife, except it be for fornication, and shall marry another, </a:t>
            </a:r>
            <a:r>
              <a:rPr lang="en-US" sz="4000" b="1" dirty="0" err="1">
                <a:solidFill>
                  <a:srgbClr val="000000"/>
                </a:solidFill>
                <a:latin typeface="Sagona Book" panose="020F0502020204030204"/>
              </a:rPr>
              <a:t>committeth</a:t>
            </a:r>
            <a:r>
              <a:rPr lang="en-US" sz="4000" b="1" dirty="0">
                <a:solidFill>
                  <a:srgbClr val="000000"/>
                </a:solidFill>
                <a:latin typeface="Sagona Book" panose="020F0502020204030204"/>
              </a:rPr>
              <a:t> adultery: </a:t>
            </a:r>
          </a:p>
          <a:p>
            <a:pPr>
              <a:lnSpc>
                <a:spcPct val="120000"/>
              </a:lnSpc>
            </a:pPr>
            <a:r>
              <a:rPr lang="en-US" sz="4000" b="1" dirty="0">
                <a:solidFill>
                  <a:srgbClr val="000000"/>
                </a:solidFill>
                <a:latin typeface="Sagona Book" panose="020F0502020204030204"/>
              </a:rPr>
              <a:t>and whoso </a:t>
            </a:r>
            <a:r>
              <a:rPr lang="en-US" sz="4000" b="1" dirty="0" err="1">
                <a:solidFill>
                  <a:srgbClr val="000000"/>
                </a:solidFill>
                <a:latin typeface="Sagona Book" panose="020F0502020204030204"/>
              </a:rPr>
              <a:t>marrieth</a:t>
            </a:r>
            <a:r>
              <a:rPr lang="en-US" sz="4000" b="1" dirty="0">
                <a:solidFill>
                  <a:srgbClr val="000000"/>
                </a:solidFill>
                <a:latin typeface="Sagona Book" panose="020F0502020204030204"/>
              </a:rPr>
              <a:t> her which </a:t>
            </a:r>
          </a:p>
          <a:p>
            <a:pPr>
              <a:lnSpc>
                <a:spcPct val="120000"/>
              </a:lnSpc>
            </a:pPr>
            <a:r>
              <a:rPr lang="en-US" sz="4000" b="1" dirty="0">
                <a:solidFill>
                  <a:srgbClr val="000000"/>
                </a:solidFill>
                <a:latin typeface="Sagona Book" panose="020F0502020204030204"/>
              </a:rPr>
              <a:t>is put away doth commit adultery.</a:t>
            </a:r>
          </a:p>
        </p:txBody>
      </p:sp>
    </p:spTree>
    <p:extLst>
      <p:ext uri="{BB962C8B-B14F-4D97-AF65-F5344CB8AC3E}">
        <p14:creationId xmlns:p14="http://schemas.microsoft.com/office/powerpoint/2010/main" val="3837400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C49DFA37-F88F-4DFF-855E-B2A12F8AF034}"/>
              </a:ext>
            </a:extLst>
          </p:cNvPr>
          <p:cNvSpPr>
            <a:spLocks noChangeArrowheads="1"/>
          </p:cNvSpPr>
          <p:nvPr/>
        </p:nvSpPr>
        <p:spPr bwMode="auto">
          <a:xfrm>
            <a:off x="2209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1267" name="Rectangle 3">
            <a:extLst>
              <a:ext uri="{FF2B5EF4-FFF2-40B4-BE49-F238E27FC236}">
                <a16:creationId xmlns:a16="http://schemas.microsoft.com/office/drawing/2014/main" id="{89423683-D585-4D32-92A9-4FE5A65F45E7}"/>
              </a:ext>
            </a:extLst>
          </p:cNvPr>
          <p:cNvSpPr>
            <a:spLocks noChangeArrowheads="1"/>
          </p:cNvSpPr>
          <p:nvPr/>
        </p:nvSpPr>
        <p:spPr bwMode="auto">
          <a:xfrm>
            <a:off x="4648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1268" name="Rectangle 4">
            <a:extLst>
              <a:ext uri="{FF2B5EF4-FFF2-40B4-BE49-F238E27FC236}">
                <a16:creationId xmlns:a16="http://schemas.microsoft.com/office/drawing/2014/main" id="{FCB379D2-B54D-4592-8CE0-13C784F60534}"/>
              </a:ext>
            </a:extLst>
          </p:cNvPr>
          <p:cNvSpPr>
            <a:spLocks noGrp="1" noChangeArrowheads="1"/>
          </p:cNvSpPr>
          <p:nvPr>
            <p:ph type="title"/>
          </p:nvPr>
        </p:nvSpPr>
        <p:spPr>
          <a:xfrm>
            <a:off x="1524000" y="0"/>
            <a:ext cx="9144000" cy="914400"/>
          </a:xfrm>
          <a:solidFill>
            <a:srgbClr val="FFFF00"/>
          </a:solidFill>
          <a:ln/>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ctr" anchorCtr="0" compatLnSpc="1">
            <a:prstTxWarp prst="textNoShape">
              <a:avLst/>
            </a:prstTxWarp>
          </a:bodyPr>
          <a:lstStyle/>
          <a:p>
            <a:pPr algn="l"/>
            <a:r>
              <a:rPr lang="en-US" altLang="en-US" sz="4800" b="1" i="1">
                <a:solidFill>
                  <a:srgbClr val="FF3300"/>
                </a:solidFill>
              </a:rPr>
              <a:t>The Issue Is </a:t>
            </a:r>
            <a:r>
              <a:rPr lang="en-US" altLang="en-US" sz="4800" b="1" i="1" u="sng">
                <a:solidFill>
                  <a:srgbClr val="FF3300"/>
                </a:solidFill>
              </a:rPr>
              <a:t>NOT</a:t>
            </a:r>
            <a:r>
              <a:rPr lang="en-US" altLang="en-US" sz="4800" b="1" i="1">
                <a:solidFill>
                  <a:srgbClr val="FF3300"/>
                </a:solidFill>
              </a:rPr>
              <a:t> . . .</a:t>
            </a:r>
          </a:p>
        </p:txBody>
      </p:sp>
      <p:sp>
        <p:nvSpPr>
          <p:cNvPr id="11269" name="Rectangle 5">
            <a:extLst>
              <a:ext uri="{FF2B5EF4-FFF2-40B4-BE49-F238E27FC236}">
                <a16:creationId xmlns:a16="http://schemas.microsoft.com/office/drawing/2014/main" id="{EE8C9E2F-3422-494D-9A34-F65A206A012D}"/>
              </a:ext>
            </a:extLst>
          </p:cNvPr>
          <p:cNvSpPr>
            <a:spLocks noGrp="1" noChangeArrowheads="1"/>
          </p:cNvSpPr>
          <p:nvPr>
            <p:ph type="body" idx="1"/>
          </p:nvPr>
        </p:nvSpPr>
        <p:spPr>
          <a:xfrm>
            <a:off x="1752600" y="1143000"/>
            <a:ext cx="8610600" cy="4648200"/>
          </a:xfrm>
          <a:noFill/>
          <a:ln/>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t" anchorCtr="0" compatLnSpc="1">
            <a:prstTxWarp prst="textNoShape">
              <a:avLst/>
            </a:prstTxWarp>
          </a:bodyPr>
          <a:lstStyle/>
          <a:p>
            <a:pPr>
              <a:lnSpc>
                <a:spcPct val="90000"/>
              </a:lnSpc>
              <a:spcBef>
                <a:spcPct val="10000"/>
              </a:spcBef>
              <a:buClr>
                <a:srgbClr val="FF3300"/>
              </a:buClr>
            </a:pPr>
            <a:r>
              <a:rPr lang="en-US" altLang="en-US" sz="2800" b="1"/>
              <a:t>That an innocent mate has certain conditional 	rights granted by God.</a:t>
            </a:r>
          </a:p>
          <a:p>
            <a:pPr>
              <a:lnSpc>
                <a:spcPct val="90000"/>
              </a:lnSpc>
              <a:spcBef>
                <a:spcPct val="10000"/>
              </a:spcBef>
              <a:buClr>
                <a:srgbClr val="FF3300"/>
              </a:buClr>
            </a:pPr>
            <a:r>
              <a:rPr lang="en-US" altLang="en-US" sz="2800" b="1"/>
              <a:t>A “race to the courthouse.”</a:t>
            </a:r>
          </a:p>
          <a:p>
            <a:pPr>
              <a:lnSpc>
                <a:spcPct val="90000"/>
              </a:lnSpc>
              <a:spcBef>
                <a:spcPct val="10000"/>
              </a:spcBef>
              <a:buClr>
                <a:srgbClr val="FF3300"/>
              </a:buClr>
            </a:pPr>
            <a:r>
              <a:rPr lang="en-US" altLang="en-US" sz="2800" b="1"/>
              <a:t>About “counter suits.”</a:t>
            </a:r>
          </a:p>
          <a:p>
            <a:pPr>
              <a:lnSpc>
                <a:spcPct val="90000"/>
              </a:lnSpc>
              <a:spcBef>
                <a:spcPct val="10000"/>
              </a:spcBef>
              <a:buClr>
                <a:srgbClr val="FF3300"/>
              </a:buClr>
            </a:pPr>
            <a:r>
              <a:rPr lang="en-US" altLang="en-US" sz="2800" b="1"/>
              <a:t>That we are binding some specific procedure in 	order to “put away” a spouse and 	scripturally remarry.</a:t>
            </a:r>
          </a:p>
          <a:p>
            <a:pPr>
              <a:lnSpc>
                <a:spcPct val="90000"/>
              </a:lnSpc>
              <a:spcBef>
                <a:spcPct val="10000"/>
              </a:spcBef>
              <a:buClr>
                <a:srgbClr val="FF3300"/>
              </a:buClr>
            </a:pPr>
            <a:r>
              <a:rPr lang="en-US" altLang="en-US" sz="2800" b="1"/>
              <a:t>That man’s law supercedes God’s law.</a:t>
            </a:r>
          </a:p>
          <a:p>
            <a:pPr>
              <a:lnSpc>
                <a:spcPct val="90000"/>
              </a:lnSpc>
              <a:spcBef>
                <a:spcPct val="10000"/>
              </a:spcBef>
              <a:buClr>
                <a:srgbClr val="FF3300"/>
              </a:buClr>
            </a:pPr>
            <a:r>
              <a:rPr lang="en-US" altLang="en-US" sz="2800" b="1"/>
              <a:t>What is written or specified on the court 	documents.</a:t>
            </a:r>
          </a:p>
          <a:p>
            <a:pPr>
              <a:lnSpc>
                <a:spcPct val="90000"/>
              </a:lnSpc>
              <a:spcBef>
                <a:spcPct val="10000"/>
              </a:spcBef>
              <a:buClr>
                <a:srgbClr val="FF3300"/>
              </a:buClr>
            </a:pPr>
            <a:r>
              <a:rPr lang="en-US" altLang="en-US" sz="2800" b="1"/>
              <a:t>Reconciliation of a divorced couple.</a:t>
            </a:r>
          </a:p>
          <a:p>
            <a:pPr>
              <a:lnSpc>
                <a:spcPct val="90000"/>
              </a:lnSpc>
              <a:spcBef>
                <a:spcPct val="10000"/>
              </a:spcBef>
              <a:buClr>
                <a:srgbClr val="FF3300"/>
              </a:buClr>
            </a:pPr>
            <a:r>
              <a:rPr lang="en-US" altLang="en-US" sz="2800" b="1"/>
              <a:t>What happens after the death of a spouse.</a:t>
            </a:r>
          </a:p>
          <a:p>
            <a:pPr>
              <a:lnSpc>
                <a:spcPct val="90000"/>
              </a:lnSpc>
              <a:spcBef>
                <a:spcPct val="10000"/>
              </a:spcBef>
              <a:buClr>
                <a:srgbClr val="FF3300"/>
              </a:buClr>
            </a:pPr>
            <a:r>
              <a:rPr lang="en-US" altLang="en-US" sz="2800" b="1"/>
              <a:t>The definition of Greek words like “apoluo.”</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269">
                                            <p:txEl>
                                              <p:pRg st="0" end="0"/>
                                            </p:txEl>
                                          </p:spTgt>
                                        </p:tgtEl>
                                        <p:attrNameLst>
                                          <p:attrName>style.visibility</p:attrName>
                                        </p:attrNameLst>
                                      </p:cBhvr>
                                      <p:to>
                                        <p:strVal val="visible"/>
                                      </p:to>
                                    </p:set>
                                    <p:animEffect transition="in" filter="wipe(left)">
                                      <p:cBhvr>
                                        <p:cTn id="7" dur="500"/>
                                        <p:tgtEl>
                                          <p:spTgt spid="1126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269">
                                            <p:txEl>
                                              <p:pRg st="1" end="1"/>
                                            </p:txEl>
                                          </p:spTgt>
                                        </p:tgtEl>
                                        <p:attrNameLst>
                                          <p:attrName>style.visibility</p:attrName>
                                        </p:attrNameLst>
                                      </p:cBhvr>
                                      <p:to>
                                        <p:strVal val="visible"/>
                                      </p:to>
                                    </p:set>
                                    <p:animEffect transition="in" filter="wipe(left)">
                                      <p:cBhvr>
                                        <p:cTn id="12" dur="500"/>
                                        <p:tgtEl>
                                          <p:spTgt spid="1126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269">
                                            <p:txEl>
                                              <p:pRg st="2" end="2"/>
                                            </p:txEl>
                                          </p:spTgt>
                                        </p:tgtEl>
                                        <p:attrNameLst>
                                          <p:attrName>style.visibility</p:attrName>
                                        </p:attrNameLst>
                                      </p:cBhvr>
                                      <p:to>
                                        <p:strVal val="visible"/>
                                      </p:to>
                                    </p:set>
                                    <p:animEffect transition="in" filter="wipe(left)">
                                      <p:cBhvr>
                                        <p:cTn id="17" dur="500"/>
                                        <p:tgtEl>
                                          <p:spTgt spid="1126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269">
                                            <p:txEl>
                                              <p:pRg st="3" end="3"/>
                                            </p:txEl>
                                          </p:spTgt>
                                        </p:tgtEl>
                                        <p:attrNameLst>
                                          <p:attrName>style.visibility</p:attrName>
                                        </p:attrNameLst>
                                      </p:cBhvr>
                                      <p:to>
                                        <p:strVal val="visible"/>
                                      </p:to>
                                    </p:set>
                                    <p:animEffect transition="in" filter="wipe(left)">
                                      <p:cBhvr>
                                        <p:cTn id="22" dur="500"/>
                                        <p:tgtEl>
                                          <p:spTgt spid="1126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269">
                                            <p:txEl>
                                              <p:pRg st="4" end="4"/>
                                            </p:txEl>
                                          </p:spTgt>
                                        </p:tgtEl>
                                        <p:attrNameLst>
                                          <p:attrName>style.visibility</p:attrName>
                                        </p:attrNameLst>
                                      </p:cBhvr>
                                      <p:to>
                                        <p:strVal val="visible"/>
                                      </p:to>
                                    </p:set>
                                    <p:animEffect transition="in" filter="wipe(left)">
                                      <p:cBhvr>
                                        <p:cTn id="27" dur="500"/>
                                        <p:tgtEl>
                                          <p:spTgt spid="1126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269">
                                            <p:txEl>
                                              <p:pRg st="5" end="5"/>
                                            </p:txEl>
                                          </p:spTgt>
                                        </p:tgtEl>
                                        <p:attrNameLst>
                                          <p:attrName>style.visibility</p:attrName>
                                        </p:attrNameLst>
                                      </p:cBhvr>
                                      <p:to>
                                        <p:strVal val="visible"/>
                                      </p:to>
                                    </p:set>
                                    <p:animEffect transition="in" filter="wipe(left)">
                                      <p:cBhvr>
                                        <p:cTn id="32" dur="500"/>
                                        <p:tgtEl>
                                          <p:spTgt spid="11269">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269">
                                            <p:txEl>
                                              <p:pRg st="6" end="6"/>
                                            </p:txEl>
                                          </p:spTgt>
                                        </p:tgtEl>
                                        <p:attrNameLst>
                                          <p:attrName>style.visibility</p:attrName>
                                        </p:attrNameLst>
                                      </p:cBhvr>
                                      <p:to>
                                        <p:strVal val="visible"/>
                                      </p:to>
                                    </p:set>
                                    <p:animEffect transition="in" filter="wipe(left)">
                                      <p:cBhvr>
                                        <p:cTn id="37" dur="500"/>
                                        <p:tgtEl>
                                          <p:spTgt spid="11269">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269">
                                            <p:txEl>
                                              <p:pRg st="7" end="7"/>
                                            </p:txEl>
                                          </p:spTgt>
                                        </p:tgtEl>
                                        <p:attrNameLst>
                                          <p:attrName>style.visibility</p:attrName>
                                        </p:attrNameLst>
                                      </p:cBhvr>
                                      <p:to>
                                        <p:strVal val="visible"/>
                                      </p:to>
                                    </p:set>
                                    <p:animEffect transition="in" filter="wipe(left)">
                                      <p:cBhvr>
                                        <p:cTn id="42" dur="500"/>
                                        <p:tgtEl>
                                          <p:spTgt spid="11269">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269">
                                            <p:txEl>
                                              <p:pRg st="8" end="8"/>
                                            </p:txEl>
                                          </p:spTgt>
                                        </p:tgtEl>
                                        <p:attrNameLst>
                                          <p:attrName>style.visibility</p:attrName>
                                        </p:attrNameLst>
                                      </p:cBhvr>
                                      <p:to>
                                        <p:strVal val="visible"/>
                                      </p:to>
                                    </p:set>
                                    <p:animEffect transition="in" filter="wipe(left)">
                                      <p:cBhvr>
                                        <p:cTn id="47" dur="500"/>
                                        <p:tgtEl>
                                          <p:spTgt spid="1126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uiExpand="1"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43F5B37A-EE1B-4E27-8F69-17DB4B88CFC0}"/>
              </a:ext>
            </a:extLst>
          </p:cNvPr>
          <p:cNvSpPr>
            <a:spLocks noChangeArrowheads="1"/>
          </p:cNvSpPr>
          <p:nvPr/>
        </p:nvSpPr>
        <p:spPr bwMode="auto">
          <a:xfrm>
            <a:off x="2209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3315" name="Rectangle 3">
            <a:extLst>
              <a:ext uri="{FF2B5EF4-FFF2-40B4-BE49-F238E27FC236}">
                <a16:creationId xmlns:a16="http://schemas.microsoft.com/office/drawing/2014/main" id="{54DEA89C-E40E-4C8A-9F80-2774C8AB425F}"/>
              </a:ext>
            </a:extLst>
          </p:cNvPr>
          <p:cNvSpPr>
            <a:spLocks noChangeArrowheads="1"/>
          </p:cNvSpPr>
          <p:nvPr/>
        </p:nvSpPr>
        <p:spPr bwMode="auto">
          <a:xfrm>
            <a:off x="4648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3316" name="Rectangle 4">
            <a:extLst>
              <a:ext uri="{FF2B5EF4-FFF2-40B4-BE49-F238E27FC236}">
                <a16:creationId xmlns:a16="http://schemas.microsoft.com/office/drawing/2014/main" id="{1E859F82-E89C-424C-9C03-82FE1A5BA210}"/>
              </a:ext>
            </a:extLst>
          </p:cNvPr>
          <p:cNvSpPr>
            <a:spLocks noGrp="1" noChangeArrowheads="1"/>
          </p:cNvSpPr>
          <p:nvPr>
            <p:ph type="title"/>
          </p:nvPr>
        </p:nvSpPr>
        <p:spPr>
          <a:xfrm>
            <a:off x="1524000" y="0"/>
            <a:ext cx="9144000" cy="914400"/>
          </a:xfrm>
          <a:solidFill>
            <a:srgbClr val="3399FF"/>
          </a:solidFill>
          <a:ln/>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ctr" anchorCtr="0" compatLnSpc="1">
            <a:prstTxWarp prst="textNoShape">
              <a:avLst/>
            </a:prstTxWarp>
          </a:bodyPr>
          <a:lstStyle/>
          <a:p>
            <a:pPr algn="l"/>
            <a:r>
              <a:rPr lang="en-US" altLang="en-US" sz="4800" b="1" i="1">
                <a:solidFill>
                  <a:srgbClr val="FFFF00"/>
                </a:solidFill>
              </a:rPr>
              <a:t>   The Issue </a:t>
            </a:r>
            <a:r>
              <a:rPr lang="en-US" altLang="en-US" sz="4800" b="1" i="1" u="sng">
                <a:solidFill>
                  <a:srgbClr val="FFFF00"/>
                </a:solidFill>
              </a:rPr>
              <a:t>IS</a:t>
            </a:r>
            <a:r>
              <a:rPr lang="en-US" altLang="en-US" sz="4800" b="1" i="1">
                <a:solidFill>
                  <a:srgbClr val="FFFF00"/>
                </a:solidFill>
              </a:rPr>
              <a:t> . . .</a:t>
            </a:r>
          </a:p>
        </p:txBody>
      </p:sp>
      <p:sp>
        <p:nvSpPr>
          <p:cNvPr id="13317" name="Rectangle 5">
            <a:extLst>
              <a:ext uri="{FF2B5EF4-FFF2-40B4-BE49-F238E27FC236}">
                <a16:creationId xmlns:a16="http://schemas.microsoft.com/office/drawing/2014/main" id="{5982CDD4-A844-4474-BE6D-7F29BBCA1351}"/>
              </a:ext>
            </a:extLst>
          </p:cNvPr>
          <p:cNvSpPr>
            <a:spLocks noGrp="1" noChangeArrowheads="1"/>
          </p:cNvSpPr>
          <p:nvPr>
            <p:ph type="body" idx="1"/>
          </p:nvPr>
        </p:nvSpPr>
        <p:spPr>
          <a:xfrm>
            <a:off x="1676400" y="1066800"/>
            <a:ext cx="8991600" cy="4648200"/>
          </a:xfrm>
          <a:noFill/>
          <a:ln/>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t" anchorCtr="0" compatLnSpc="1">
            <a:prstTxWarp prst="textNoShape">
              <a:avLst/>
            </a:prstTxWarp>
          </a:bodyPr>
          <a:lstStyle/>
          <a:p>
            <a:pPr>
              <a:lnSpc>
                <a:spcPct val="75000"/>
              </a:lnSpc>
              <a:spcBef>
                <a:spcPct val="10000"/>
              </a:spcBef>
              <a:buClr>
                <a:srgbClr val="0066FF"/>
              </a:buClr>
            </a:pPr>
            <a:r>
              <a:rPr lang="en-US" altLang="en-US" sz="2800" b="1"/>
              <a:t>Is a divorce really a divorce?</a:t>
            </a:r>
          </a:p>
          <a:p>
            <a:pPr>
              <a:lnSpc>
                <a:spcPct val="75000"/>
              </a:lnSpc>
              <a:spcBef>
                <a:spcPct val="10000"/>
              </a:spcBef>
              <a:buClr>
                <a:srgbClr val="0066FF"/>
              </a:buClr>
            </a:pPr>
            <a:r>
              <a:rPr lang="en-US" altLang="en-US" sz="2800" b="1"/>
              <a:t>Does God “recognize” a “putting away” which 	occurs for reasons other than fornication?</a:t>
            </a:r>
          </a:p>
          <a:p>
            <a:pPr>
              <a:lnSpc>
                <a:spcPct val="75000"/>
              </a:lnSpc>
              <a:spcBef>
                <a:spcPct val="10000"/>
              </a:spcBef>
              <a:buClr>
                <a:srgbClr val="0066FF"/>
              </a:buClr>
            </a:pPr>
            <a:r>
              <a:rPr lang="en-US" altLang="en-US" sz="2800" b="1"/>
              <a:t>Is it possible for an innocent mate to be “put 	away in the eyes of God?”</a:t>
            </a:r>
          </a:p>
          <a:p>
            <a:pPr>
              <a:lnSpc>
                <a:spcPct val="75000"/>
              </a:lnSpc>
              <a:spcBef>
                <a:spcPct val="10000"/>
              </a:spcBef>
              <a:buClr>
                <a:srgbClr val="0066FF"/>
              </a:buClr>
            </a:pPr>
            <a:r>
              <a:rPr lang="en-US" altLang="en-US" sz="2800" b="1"/>
              <a:t>Can fornication after a divorce be used as 	justification for a subsequent “mental 	divorce” and remarriage?</a:t>
            </a:r>
          </a:p>
          <a:p>
            <a:pPr>
              <a:lnSpc>
                <a:spcPct val="75000"/>
              </a:lnSpc>
              <a:spcBef>
                <a:spcPct val="10000"/>
              </a:spcBef>
              <a:buClr>
                <a:srgbClr val="0066FF"/>
              </a:buClr>
            </a:pPr>
            <a:r>
              <a:rPr lang="en-US" altLang="en-US" sz="2800" b="1"/>
              <a:t>Is there any authority for a “second putting 	away?”</a:t>
            </a:r>
          </a:p>
          <a:p>
            <a:pPr>
              <a:lnSpc>
                <a:spcPct val="75000"/>
              </a:lnSpc>
              <a:spcBef>
                <a:spcPct val="10000"/>
              </a:spcBef>
              <a:buClr>
                <a:srgbClr val="0066FF"/>
              </a:buClr>
            </a:pPr>
            <a:r>
              <a:rPr lang="en-US" altLang="en-US" sz="2800" b="1"/>
              <a:t>Does the Bible teach a necessary order which 	must be followed to allow scriptural 	remarriage?</a:t>
            </a:r>
          </a:p>
          <a:p>
            <a:pPr>
              <a:lnSpc>
                <a:spcPct val="75000"/>
              </a:lnSpc>
              <a:spcBef>
                <a:spcPct val="10000"/>
              </a:spcBef>
              <a:buClr>
                <a:srgbClr val="0066FF"/>
              </a:buClr>
            </a:pPr>
            <a:r>
              <a:rPr lang="en-US" altLang="en-US" sz="2800" b="1"/>
              <a:t>Can “put away” mean different things depending 	upon circumstances?</a:t>
            </a:r>
          </a:p>
          <a:p>
            <a:pPr>
              <a:lnSpc>
                <a:spcPct val="75000"/>
              </a:lnSpc>
              <a:spcBef>
                <a:spcPct val="10000"/>
              </a:spcBef>
              <a:buClr>
                <a:srgbClr val="0066FF"/>
              </a:buClr>
            </a:pPr>
            <a:r>
              <a:rPr lang="en-US" altLang="en-US" sz="2800" b="1"/>
              <a:t>Is the “waiting game” OK?</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317">
                                            <p:txEl>
                                              <p:pRg st="0" end="0"/>
                                            </p:txEl>
                                          </p:spTgt>
                                        </p:tgtEl>
                                        <p:attrNameLst>
                                          <p:attrName>style.visibility</p:attrName>
                                        </p:attrNameLst>
                                      </p:cBhvr>
                                      <p:to>
                                        <p:strVal val="visible"/>
                                      </p:to>
                                    </p:set>
                                    <p:animEffect transition="in" filter="wipe(left)">
                                      <p:cBhvr>
                                        <p:cTn id="7" dur="500"/>
                                        <p:tgtEl>
                                          <p:spTgt spid="1331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317">
                                            <p:txEl>
                                              <p:pRg st="1" end="1"/>
                                            </p:txEl>
                                          </p:spTgt>
                                        </p:tgtEl>
                                        <p:attrNameLst>
                                          <p:attrName>style.visibility</p:attrName>
                                        </p:attrNameLst>
                                      </p:cBhvr>
                                      <p:to>
                                        <p:strVal val="visible"/>
                                      </p:to>
                                    </p:set>
                                    <p:animEffect transition="in" filter="wipe(left)">
                                      <p:cBhvr>
                                        <p:cTn id="12" dur="500"/>
                                        <p:tgtEl>
                                          <p:spTgt spid="1331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317">
                                            <p:txEl>
                                              <p:pRg st="2" end="2"/>
                                            </p:txEl>
                                          </p:spTgt>
                                        </p:tgtEl>
                                        <p:attrNameLst>
                                          <p:attrName>style.visibility</p:attrName>
                                        </p:attrNameLst>
                                      </p:cBhvr>
                                      <p:to>
                                        <p:strVal val="visible"/>
                                      </p:to>
                                    </p:set>
                                    <p:animEffect transition="in" filter="wipe(left)">
                                      <p:cBhvr>
                                        <p:cTn id="17" dur="500"/>
                                        <p:tgtEl>
                                          <p:spTgt spid="1331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317">
                                            <p:txEl>
                                              <p:pRg st="3" end="3"/>
                                            </p:txEl>
                                          </p:spTgt>
                                        </p:tgtEl>
                                        <p:attrNameLst>
                                          <p:attrName>style.visibility</p:attrName>
                                        </p:attrNameLst>
                                      </p:cBhvr>
                                      <p:to>
                                        <p:strVal val="visible"/>
                                      </p:to>
                                    </p:set>
                                    <p:animEffect transition="in" filter="wipe(left)">
                                      <p:cBhvr>
                                        <p:cTn id="22" dur="500"/>
                                        <p:tgtEl>
                                          <p:spTgt spid="1331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317">
                                            <p:txEl>
                                              <p:pRg st="4" end="4"/>
                                            </p:txEl>
                                          </p:spTgt>
                                        </p:tgtEl>
                                        <p:attrNameLst>
                                          <p:attrName>style.visibility</p:attrName>
                                        </p:attrNameLst>
                                      </p:cBhvr>
                                      <p:to>
                                        <p:strVal val="visible"/>
                                      </p:to>
                                    </p:set>
                                    <p:animEffect transition="in" filter="wipe(left)">
                                      <p:cBhvr>
                                        <p:cTn id="27" dur="500"/>
                                        <p:tgtEl>
                                          <p:spTgt spid="1331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317">
                                            <p:txEl>
                                              <p:pRg st="5" end="5"/>
                                            </p:txEl>
                                          </p:spTgt>
                                        </p:tgtEl>
                                        <p:attrNameLst>
                                          <p:attrName>style.visibility</p:attrName>
                                        </p:attrNameLst>
                                      </p:cBhvr>
                                      <p:to>
                                        <p:strVal val="visible"/>
                                      </p:to>
                                    </p:set>
                                    <p:animEffect transition="in" filter="wipe(left)">
                                      <p:cBhvr>
                                        <p:cTn id="32" dur="500"/>
                                        <p:tgtEl>
                                          <p:spTgt spid="13317">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317">
                                            <p:txEl>
                                              <p:pRg st="6" end="6"/>
                                            </p:txEl>
                                          </p:spTgt>
                                        </p:tgtEl>
                                        <p:attrNameLst>
                                          <p:attrName>style.visibility</p:attrName>
                                        </p:attrNameLst>
                                      </p:cBhvr>
                                      <p:to>
                                        <p:strVal val="visible"/>
                                      </p:to>
                                    </p:set>
                                    <p:animEffect transition="in" filter="wipe(left)">
                                      <p:cBhvr>
                                        <p:cTn id="37" dur="500"/>
                                        <p:tgtEl>
                                          <p:spTgt spid="13317">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3317">
                                            <p:txEl>
                                              <p:pRg st="7" end="7"/>
                                            </p:txEl>
                                          </p:spTgt>
                                        </p:tgtEl>
                                        <p:attrNameLst>
                                          <p:attrName>style.visibility</p:attrName>
                                        </p:attrNameLst>
                                      </p:cBhvr>
                                      <p:to>
                                        <p:strVal val="visible"/>
                                      </p:to>
                                    </p:set>
                                    <p:animEffect transition="in" filter="wipe(left)">
                                      <p:cBhvr>
                                        <p:cTn id="42" dur="500"/>
                                        <p:tgtEl>
                                          <p:spTgt spid="1331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uiExpand="1"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73E24D08-4482-4876-8E21-F081513777AD}"/>
              </a:ext>
            </a:extLst>
          </p:cNvPr>
          <p:cNvSpPr>
            <a:spLocks noGrp="1" noChangeArrowheads="1"/>
          </p:cNvSpPr>
          <p:nvPr>
            <p:ph type="body" idx="1"/>
          </p:nvPr>
        </p:nvSpPr>
        <p:spPr>
          <a:xfrm>
            <a:off x="1905000" y="4495800"/>
            <a:ext cx="8610600" cy="2057400"/>
          </a:xfrm>
        </p:spPr>
        <p:txBody>
          <a:bodyPr/>
          <a:lstStyle/>
          <a:p>
            <a:pPr marL="457200" indent="-457200">
              <a:lnSpc>
                <a:spcPct val="85000"/>
              </a:lnSpc>
              <a:spcBef>
                <a:spcPct val="30000"/>
              </a:spcBef>
              <a:buClr>
                <a:srgbClr val="3399FF"/>
              </a:buClr>
              <a:buNone/>
            </a:pPr>
            <a:r>
              <a:rPr lang="en-US" altLang="en-US" sz="2400" i="1">
                <a:solidFill>
                  <a:srgbClr val="FF0000"/>
                </a:solidFill>
              </a:rPr>
              <a:t>Matthew 5:32</a:t>
            </a:r>
            <a:r>
              <a:rPr lang="en-US" altLang="en-US" sz="2400"/>
              <a:t>  ". . . whosoever shall marry </a:t>
            </a:r>
            <a:r>
              <a:rPr lang="en-US" altLang="en-US" sz="2400" u="sng"/>
              <a:t>her that is divorced</a:t>
            </a:r>
            <a:r>
              <a:rPr lang="en-US" altLang="en-US" sz="2400"/>
              <a:t> committeth adultery."</a:t>
            </a:r>
          </a:p>
          <a:p>
            <a:pPr marL="457200" indent="-457200">
              <a:lnSpc>
                <a:spcPct val="85000"/>
              </a:lnSpc>
              <a:spcBef>
                <a:spcPct val="30000"/>
              </a:spcBef>
              <a:buClr>
                <a:srgbClr val="3399FF"/>
              </a:buClr>
              <a:buNone/>
            </a:pPr>
            <a:r>
              <a:rPr lang="en-US" altLang="en-US" sz="2400" i="1">
                <a:solidFill>
                  <a:srgbClr val="FF0000"/>
                </a:solidFill>
              </a:rPr>
              <a:t>Matthew 19:9</a:t>
            </a:r>
            <a:r>
              <a:rPr lang="en-US" altLang="en-US" sz="2400"/>
              <a:t>  ". . . and whoso marrieth </a:t>
            </a:r>
            <a:r>
              <a:rPr lang="en-US" altLang="en-US" sz="2400" u="sng"/>
              <a:t>her which is put away</a:t>
            </a:r>
            <a:r>
              <a:rPr lang="en-US" altLang="en-US" sz="2400"/>
              <a:t> doth commit adultery."</a:t>
            </a:r>
          </a:p>
          <a:p>
            <a:pPr marL="457200" indent="-457200">
              <a:lnSpc>
                <a:spcPct val="85000"/>
              </a:lnSpc>
              <a:spcBef>
                <a:spcPct val="30000"/>
              </a:spcBef>
              <a:buClr>
                <a:srgbClr val="3399FF"/>
              </a:buClr>
              <a:buNone/>
            </a:pPr>
            <a:r>
              <a:rPr lang="en-US" altLang="en-US" sz="2400" i="1">
                <a:solidFill>
                  <a:srgbClr val="FF0000"/>
                </a:solidFill>
              </a:rPr>
              <a:t>Luke 16:18</a:t>
            </a:r>
            <a:r>
              <a:rPr lang="en-US" altLang="en-US" sz="2400"/>
              <a:t>  ". . . whosoever marrieth </a:t>
            </a:r>
            <a:r>
              <a:rPr lang="en-US" altLang="en-US" sz="2400" u="sng"/>
              <a:t>her that is put away from her husband</a:t>
            </a:r>
            <a:r>
              <a:rPr lang="en-US" altLang="en-US" sz="2400"/>
              <a:t> committeth adultery.”</a:t>
            </a:r>
            <a:endParaRPr lang="en-US" altLang="en-US" sz="2400" b="1" i="1">
              <a:solidFill>
                <a:srgbClr val="FF0000"/>
              </a:solidFill>
            </a:endParaRPr>
          </a:p>
        </p:txBody>
      </p:sp>
      <p:sp>
        <p:nvSpPr>
          <p:cNvPr id="16387" name="Text Box 3">
            <a:extLst>
              <a:ext uri="{FF2B5EF4-FFF2-40B4-BE49-F238E27FC236}">
                <a16:creationId xmlns:a16="http://schemas.microsoft.com/office/drawing/2014/main" id="{757F600B-0A51-4C32-8A5D-B205143A59C8}"/>
              </a:ext>
            </a:extLst>
          </p:cNvPr>
          <p:cNvSpPr txBox="1">
            <a:spLocks noChangeArrowheads="1"/>
          </p:cNvSpPr>
          <p:nvPr/>
        </p:nvSpPr>
        <p:spPr bwMode="auto">
          <a:xfrm>
            <a:off x="1828800" y="3048000"/>
            <a:ext cx="8534400" cy="1335088"/>
          </a:xfrm>
          <a:prstGeom prst="rect">
            <a:avLst/>
          </a:prstGeom>
          <a:solidFill>
            <a:srgbClr val="FFFF00"/>
          </a:solidFill>
          <a:ln>
            <a:noFill/>
          </a:ln>
          <a:effectLst/>
          <a:extLst>
            <a:ext uri="{91240B29-F687-4F45-9708-019B960494DF}">
              <a14:hiddenLine xmlns:a14="http://schemas.microsoft.com/office/drawing/2010/main" w="123825"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p>
            <a:pPr algn="ctr" fontAlgn="base">
              <a:lnSpc>
                <a:spcPct val="85000"/>
              </a:lnSpc>
              <a:spcBef>
                <a:spcPct val="50000"/>
              </a:spcBef>
              <a:spcAft>
                <a:spcPct val="0"/>
              </a:spcAft>
            </a:pPr>
            <a:r>
              <a:rPr lang="en-US" altLang="en-US" sz="3200" b="1" i="1">
                <a:solidFill>
                  <a:srgbClr val="FF3300"/>
                </a:solidFill>
                <a:latin typeface="Arial" panose="020B0604020202020204" pitchFamily="34" charset="0"/>
                <a:cs typeface="Arial" panose="020B0604020202020204" pitchFamily="34" charset="0"/>
              </a:rPr>
              <a:t>The remarriage of a “put away” person     </a:t>
            </a:r>
            <a:r>
              <a:rPr lang="en-US" altLang="en-US" sz="2400" b="1" i="1">
                <a:solidFill>
                  <a:srgbClr val="FF3300"/>
                </a:solidFill>
                <a:latin typeface="Arial" panose="020B0604020202020204" pitchFamily="34" charset="0"/>
                <a:cs typeface="Arial" panose="020B0604020202020204" pitchFamily="34" charset="0"/>
              </a:rPr>
              <a:t>(to another while their bound mate lives)</a:t>
            </a:r>
            <a:r>
              <a:rPr lang="en-US" altLang="en-US" sz="3200" b="1" i="1">
                <a:solidFill>
                  <a:srgbClr val="FF3300"/>
                </a:solidFill>
                <a:latin typeface="Arial" panose="020B0604020202020204" pitchFamily="34" charset="0"/>
                <a:cs typeface="Arial" panose="020B0604020202020204" pitchFamily="34" charset="0"/>
              </a:rPr>
              <a:t>                    is </a:t>
            </a:r>
            <a:r>
              <a:rPr lang="en-US" altLang="en-US" sz="3200" b="1" i="1" u="sng">
                <a:solidFill>
                  <a:srgbClr val="FF3300"/>
                </a:solidFill>
                <a:latin typeface="Arial" panose="020B0604020202020204" pitchFamily="34" charset="0"/>
                <a:cs typeface="Arial" panose="020B0604020202020204" pitchFamily="34" charset="0"/>
              </a:rPr>
              <a:t>specifically forbidden</a:t>
            </a:r>
            <a:r>
              <a:rPr lang="en-US" altLang="en-US" sz="3200" b="1" i="1">
                <a:solidFill>
                  <a:srgbClr val="FF3300"/>
                </a:solidFill>
                <a:latin typeface="Arial" panose="020B0604020202020204" pitchFamily="34" charset="0"/>
                <a:cs typeface="Arial" panose="020B0604020202020204" pitchFamily="34" charset="0"/>
              </a:rPr>
              <a:t> </a:t>
            </a:r>
          </a:p>
        </p:txBody>
      </p:sp>
      <p:sp>
        <p:nvSpPr>
          <p:cNvPr id="16388" name="Text Box 4">
            <a:extLst>
              <a:ext uri="{FF2B5EF4-FFF2-40B4-BE49-F238E27FC236}">
                <a16:creationId xmlns:a16="http://schemas.microsoft.com/office/drawing/2014/main" id="{27A7E846-9965-4031-9A22-024DA3103E71}"/>
              </a:ext>
            </a:extLst>
          </p:cNvPr>
          <p:cNvSpPr txBox="1">
            <a:spLocks noChangeArrowheads="1"/>
          </p:cNvSpPr>
          <p:nvPr/>
        </p:nvSpPr>
        <p:spPr bwMode="auto">
          <a:xfrm>
            <a:off x="1676400" y="188913"/>
            <a:ext cx="8763000" cy="274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a:solidFill>
                  <a:schemeClr val="tx1"/>
                </a:solidFill>
                <a:latin typeface="Arial" panose="020B0604020202020204" pitchFamily="34" charset="0"/>
                <a:cs typeface="Arial" panose="020B0604020202020204" pitchFamily="34" charset="0"/>
              </a:defRPr>
            </a:lvl1pPr>
            <a:lvl2pPr marL="914400" indent="-457200" algn="l">
              <a:defRPr>
                <a:solidFill>
                  <a:schemeClr val="tx1"/>
                </a:solidFill>
                <a:latin typeface="Arial" panose="020B0604020202020204" pitchFamily="34" charset="0"/>
                <a:cs typeface="Arial" panose="020B0604020202020204" pitchFamily="34" charset="0"/>
              </a:defRPr>
            </a:lvl2pPr>
            <a:lvl3pPr marL="1028700" algn="l">
              <a:defRPr>
                <a:solidFill>
                  <a:schemeClr val="tx1"/>
                </a:solidFill>
                <a:latin typeface="Arial" panose="020B0604020202020204" pitchFamily="34" charset="0"/>
                <a:cs typeface="Arial" panose="020B0604020202020204" pitchFamily="34" charset="0"/>
              </a:defRPr>
            </a:lvl3pPr>
            <a:lvl4pPr algn="l">
              <a:defRPr>
                <a:solidFill>
                  <a:schemeClr val="tx1"/>
                </a:solidFill>
                <a:latin typeface="Arial" panose="020B0604020202020204" pitchFamily="34" charset="0"/>
                <a:cs typeface="Arial" panose="020B0604020202020204" pitchFamily="34" charset="0"/>
              </a:defRPr>
            </a:lvl4pPr>
            <a:lvl5pPr algn="l">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lnSpc>
                <a:spcPct val="85000"/>
              </a:lnSpc>
              <a:spcBef>
                <a:spcPct val="15000"/>
              </a:spcBef>
              <a:spcAft>
                <a:spcPct val="0"/>
              </a:spcAft>
            </a:pPr>
            <a:r>
              <a:rPr lang="en-US" altLang="en-US" sz="2400">
                <a:solidFill>
                  <a:srgbClr val="000000"/>
                </a:solidFill>
              </a:rPr>
              <a:t>In every culture or society there is a recognized convention that designates a man and woman as being “married.”  </a:t>
            </a:r>
          </a:p>
          <a:p>
            <a:pPr lvl="1" fontAlgn="base">
              <a:lnSpc>
                <a:spcPct val="85000"/>
              </a:lnSpc>
              <a:spcBef>
                <a:spcPct val="15000"/>
              </a:spcBef>
              <a:spcAft>
                <a:spcPct val="0"/>
              </a:spcAft>
              <a:buClr>
                <a:srgbClr val="FF3300"/>
              </a:buClr>
              <a:buFont typeface="Wingdings 2" panose="05020102010507070707" pitchFamily="18" charset="2"/>
              <a:buChar char="E"/>
            </a:pPr>
            <a:r>
              <a:rPr lang="en-US" altLang="en-US" sz="2400">
                <a:solidFill>
                  <a:srgbClr val="0099FF"/>
                </a:solidFill>
              </a:rPr>
              <a:t>When a man and woman are thus “married,” there are consequences which follow.</a:t>
            </a:r>
          </a:p>
          <a:p>
            <a:pPr fontAlgn="base">
              <a:lnSpc>
                <a:spcPct val="85000"/>
              </a:lnSpc>
              <a:spcBef>
                <a:spcPct val="15000"/>
              </a:spcBef>
              <a:spcAft>
                <a:spcPct val="0"/>
              </a:spcAft>
            </a:pPr>
            <a:r>
              <a:rPr lang="en-US" altLang="en-US" sz="2400">
                <a:solidFill>
                  <a:srgbClr val="000000"/>
                </a:solidFill>
              </a:rPr>
              <a:t>Similarly, there is a recognized method by which a marriage    is terminated.</a:t>
            </a:r>
          </a:p>
          <a:p>
            <a:pPr lvl="1" fontAlgn="base">
              <a:lnSpc>
                <a:spcPct val="85000"/>
              </a:lnSpc>
              <a:spcBef>
                <a:spcPct val="15000"/>
              </a:spcBef>
              <a:spcAft>
                <a:spcPct val="0"/>
              </a:spcAft>
              <a:buClr>
                <a:srgbClr val="FF3300"/>
              </a:buClr>
              <a:buFont typeface="Wingdings 2" panose="05020102010507070707" pitchFamily="18" charset="2"/>
              <a:buChar char="E"/>
            </a:pPr>
            <a:r>
              <a:rPr lang="en-US" altLang="en-US" sz="2400">
                <a:solidFill>
                  <a:srgbClr val="0099FF"/>
                </a:solidFill>
              </a:rPr>
              <a:t>When a marriage has been ended, there are consequences which follow, </a:t>
            </a:r>
            <a:r>
              <a:rPr lang="en-US" altLang="en-US" sz="2400" u="sng">
                <a:solidFill>
                  <a:srgbClr val="0099FF"/>
                </a:solidFill>
              </a:rPr>
              <a:t>including this one</a:t>
            </a:r>
            <a:r>
              <a:rPr lang="en-US" altLang="en-US" sz="2400">
                <a:solidFill>
                  <a:srgbClr val="0099FF"/>
                </a:solidFill>
              </a:rPr>
              <a:t> . . .</a:t>
            </a:r>
          </a:p>
        </p:txBody>
      </p:sp>
    </p:spTree>
  </p:cSld>
  <p:clrMapOvr>
    <a:masterClrMapping/>
  </p:clrMapOvr>
  <p:transition spd="slow">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6388">
                                            <p:txEl>
                                              <p:pRg st="1" end="1"/>
                                            </p:txEl>
                                          </p:spTgt>
                                        </p:tgtEl>
                                        <p:attrNameLst>
                                          <p:attrName>style.visibility</p:attrName>
                                        </p:attrNameLst>
                                      </p:cBhvr>
                                      <p:to>
                                        <p:strVal val="visible"/>
                                      </p:to>
                                    </p:set>
                                    <p:animEffect transition="in" filter="fade">
                                      <p:cBhvr>
                                        <p:cTn id="7" dur="1000"/>
                                        <p:tgtEl>
                                          <p:spTgt spid="16388">
                                            <p:txEl>
                                              <p:pRg st="1" end="1"/>
                                            </p:txEl>
                                          </p:spTgt>
                                        </p:tgtEl>
                                      </p:cBhvr>
                                    </p:animEffect>
                                    <p:anim calcmode="lin" valueType="num">
                                      <p:cBhvr>
                                        <p:cTn id="8" dur="1000" fill="hold"/>
                                        <p:tgtEl>
                                          <p:spTgt spid="1638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638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7" presetClass="entr" presetSubtype="8" fill="hold" nodeType="clickEffect">
                                  <p:stCondLst>
                                    <p:cond delay="0"/>
                                  </p:stCondLst>
                                  <p:childTnLst>
                                    <p:set>
                                      <p:cBhvr>
                                        <p:cTn id="13" dur="1" fill="hold">
                                          <p:stCondLst>
                                            <p:cond delay="0"/>
                                          </p:stCondLst>
                                        </p:cTn>
                                        <p:tgtEl>
                                          <p:spTgt spid="16388">
                                            <p:txEl>
                                              <p:pRg st="2" end="2"/>
                                            </p:txEl>
                                          </p:spTgt>
                                        </p:tgtEl>
                                        <p:attrNameLst>
                                          <p:attrName>style.visibility</p:attrName>
                                        </p:attrNameLst>
                                      </p:cBhvr>
                                      <p:to>
                                        <p:strVal val="visible"/>
                                      </p:to>
                                    </p:set>
                                    <p:anim calcmode="lin" valueType="num">
                                      <p:cBhvr>
                                        <p:cTn id="14" dur="500" fill="hold"/>
                                        <p:tgtEl>
                                          <p:spTgt spid="16388">
                                            <p:txEl>
                                              <p:pRg st="2" end="2"/>
                                            </p:txEl>
                                          </p:spTgt>
                                        </p:tgtEl>
                                        <p:attrNameLst>
                                          <p:attrName>ppt_x</p:attrName>
                                        </p:attrNameLst>
                                      </p:cBhvr>
                                      <p:tavLst>
                                        <p:tav tm="0">
                                          <p:val>
                                            <p:strVal val="#ppt_x-#ppt_w/2"/>
                                          </p:val>
                                        </p:tav>
                                        <p:tav tm="100000">
                                          <p:val>
                                            <p:strVal val="#ppt_x"/>
                                          </p:val>
                                        </p:tav>
                                      </p:tavLst>
                                    </p:anim>
                                    <p:anim calcmode="lin" valueType="num">
                                      <p:cBhvr>
                                        <p:cTn id="15" dur="500" fill="hold"/>
                                        <p:tgtEl>
                                          <p:spTgt spid="16388">
                                            <p:txEl>
                                              <p:pRg st="2" end="2"/>
                                            </p:txEl>
                                          </p:spTgt>
                                        </p:tgtEl>
                                        <p:attrNameLst>
                                          <p:attrName>ppt_y</p:attrName>
                                        </p:attrNameLst>
                                      </p:cBhvr>
                                      <p:tavLst>
                                        <p:tav tm="0">
                                          <p:val>
                                            <p:strVal val="#ppt_y"/>
                                          </p:val>
                                        </p:tav>
                                        <p:tav tm="100000">
                                          <p:val>
                                            <p:strVal val="#ppt_y"/>
                                          </p:val>
                                        </p:tav>
                                      </p:tavLst>
                                    </p:anim>
                                    <p:anim calcmode="lin" valueType="num">
                                      <p:cBhvr>
                                        <p:cTn id="16" dur="500" fill="hold"/>
                                        <p:tgtEl>
                                          <p:spTgt spid="16388">
                                            <p:txEl>
                                              <p:pRg st="2" end="2"/>
                                            </p:txEl>
                                          </p:spTgt>
                                        </p:tgtEl>
                                        <p:attrNameLst>
                                          <p:attrName>ppt_w</p:attrName>
                                        </p:attrNameLst>
                                      </p:cBhvr>
                                      <p:tavLst>
                                        <p:tav tm="0">
                                          <p:val>
                                            <p:fltVal val="0"/>
                                          </p:val>
                                        </p:tav>
                                        <p:tav tm="100000">
                                          <p:val>
                                            <p:strVal val="#ppt_w"/>
                                          </p:val>
                                        </p:tav>
                                      </p:tavLst>
                                    </p:anim>
                                    <p:anim calcmode="lin" valueType="num">
                                      <p:cBhvr>
                                        <p:cTn id="17" dur="500" fill="hold"/>
                                        <p:tgtEl>
                                          <p:spTgt spid="16388">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entr" presetSubtype="0" fill="hold" nodeType="clickEffect">
                                  <p:stCondLst>
                                    <p:cond delay="0"/>
                                  </p:stCondLst>
                                  <p:childTnLst>
                                    <p:set>
                                      <p:cBhvr>
                                        <p:cTn id="21" dur="1" fill="hold">
                                          <p:stCondLst>
                                            <p:cond delay="0"/>
                                          </p:stCondLst>
                                        </p:cTn>
                                        <p:tgtEl>
                                          <p:spTgt spid="16388">
                                            <p:txEl>
                                              <p:pRg st="3" end="3"/>
                                            </p:txEl>
                                          </p:spTgt>
                                        </p:tgtEl>
                                        <p:attrNameLst>
                                          <p:attrName>style.visibility</p:attrName>
                                        </p:attrNameLst>
                                      </p:cBhvr>
                                      <p:to>
                                        <p:strVal val="visible"/>
                                      </p:to>
                                    </p:set>
                                    <p:animEffect transition="in" filter="fade">
                                      <p:cBhvr>
                                        <p:cTn id="22" dur="1000"/>
                                        <p:tgtEl>
                                          <p:spTgt spid="16388">
                                            <p:txEl>
                                              <p:pRg st="3" end="3"/>
                                            </p:txEl>
                                          </p:spTgt>
                                        </p:tgtEl>
                                      </p:cBhvr>
                                    </p:animEffect>
                                    <p:anim calcmode="lin" valueType="num">
                                      <p:cBhvr>
                                        <p:cTn id="23" dur="1000" fill="hold"/>
                                        <p:tgtEl>
                                          <p:spTgt spid="16388">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638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528" fill="hold" grpId="0" nodeType="clickEffect">
                                  <p:stCondLst>
                                    <p:cond delay="0"/>
                                  </p:stCondLst>
                                  <p:childTnLst>
                                    <p:set>
                                      <p:cBhvr>
                                        <p:cTn id="28" dur="1" fill="hold">
                                          <p:stCondLst>
                                            <p:cond delay="0"/>
                                          </p:stCondLst>
                                        </p:cTn>
                                        <p:tgtEl>
                                          <p:spTgt spid="16387"/>
                                        </p:tgtEl>
                                        <p:attrNameLst>
                                          <p:attrName>style.visibility</p:attrName>
                                        </p:attrNameLst>
                                      </p:cBhvr>
                                      <p:to>
                                        <p:strVal val="visible"/>
                                      </p:to>
                                    </p:set>
                                    <p:anim calcmode="lin" valueType="num">
                                      <p:cBhvr>
                                        <p:cTn id="29" dur="500" fill="hold"/>
                                        <p:tgtEl>
                                          <p:spTgt spid="16387"/>
                                        </p:tgtEl>
                                        <p:attrNameLst>
                                          <p:attrName>ppt_w</p:attrName>
                                        </p:attrNameLst>
                                      </p:cBhvr>
                                      <p:tavLst>
                                        <p:tav tm="0">
                                          <p:val>
                                            <p:fltVal val="0"/>
                                          </p:val>
                                        </p:tav>
                                        <p:tav tm="100000">
                                          <p:val>
                                            <p:strVal val="#ppt_w"/>
                                          </p:val>
                                        </p:tav>
                                      </p:tavLst>
                                    </p:anim>
                                    <p:anim calcmode="lin" valueType="num">
                                      <p:cBhvr>
                                        <p:cTn id="30" dur="500" fill="hold"/>
                                        <p:tgtEl>
                                          <p:spTgt spid="16387"/>
                                        </p:tgtEl>
                                        <p:attrNameLst>
                                          <p:attrName>ppt_h</p:attrName>
                                        </p:attrNameLst>
                                      </p:cBhvr>
                                      <p:tavLst>
                                        <p:tav tm="0">
                                          <p:val>
                                            <p:fltVal val="0"/>
                                          </p:val>
                                        </p:tav>
                                        <p:tav tm="100000">
                                          <p:val>
                                            <p:strVal val="#ppt_h"/>
                                          </p:val>
                                        </p:tav>
                                      </p:tavLst>
                                    </p:anim>
                                    <p:anim calcmode="lin" valueType="num">
                                      <p:cBhvr>
                                        <p:cTn id="31" dur="500" fill="hold"/>
                                        <p:tgtEl>
                                          <p:spTgt spid="16387"/>
                                        </p:tgtEl>
                                        <p:attrNameLst>
                                          <p:attrName>ppt_x</p:attrName>
                                        </p:attrNameLst>
                                      </p:cBhvr>
                                      <p:tavLst>
                                        <p:tav tm="0">
                                          <p:val>
                                            <p:fltVal val="0.5"/>
                                          </p:val>
                                        </p:tav>
                                        <p:tav tm="100000">
                                          <p:val>
                                            <p:strVal val="#ppt_x"/>
                                          </p:val>
                                        </p:tav>
                                      </p:tavLst>
                                    </p:anim>
                                    <p:anim calcmode="lin" valueType="num">
                                      <p:cBhvr>
                                        <p:cTn id="32" dur="500" fill="hold"/>
                                        <p:tgtEl>
                                          <p:spTgt spid="16387"/>
                                        </p:tgtEl>
                                        <p:attrNameLst>
                                          <p:attrName>ppt_y</p:attrName>
                                        </p:attrNameLst>
                                      </p:cBhvr>
                                      <p:tavLst>
                                        <p:tav tm="0">
                                          <p:val>
                                            <p:fltVal val="0.5"/>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8" fill="hold" nodeType="clickEffect">
                                  <p:stCondLst>
                                    <p:cond delay="0"/>
                                  </p:stCondLst>
                                  <p:childTnLst>
                                    <p:set>
                                      <p:cBhvr>
                                        <p:cTn id="36" dur="1" fill="hold">
                                          <p:stCondLst>
                                            <p:cond delay="0"/>
                                          </p:stCondLst>
                                        </p:cTn>
                                        <p:tgtEl>
                                          <p:spTgt spid="16386">
                                            <p:txEl>
                                              <p:pRg st="0" end="0"/>
                                            </p:txEl>
                                          </p:spTgt>
                                        </p:tgtEl>
                                        <p:attrNameLst>
                                          <p:attrName>style.visibility</p:attrName>
                                        </p:attrNameLst>
                                      </p:cBhvr>
                                      <p:to>
                                        <p:strVal val="visible"/>
                                      </p:to>
                                    </p:set>
                                    <p:anim calcmode="lin" valueType="num">
                                      <p:cBhvr>
                                        <p:cTn id="37" dur="500" fill="hold"/>
                                        <p:tgtEl>
                                          <p:spTgt spid="16386">
                                            <p:txEl>
                                              <p:pRg st="0" end="0"/>
                                            </p:txEl>
                                          </p:spTgt>
                                        </p:tgtEl>
                                        <p:attrNameLst>
                                          <p:attrName>ppt_x</p:attrName>
                                        </p:attrNameLst>
                                      </p:cBhvr>
                                      <p:tavLst>
                                        <p:tav tm="0">
                                          <p:val>
                                            <p:strVal val="#ppt_x-#ppt_w/2"/>
                                          </p:val>
                                        </p:tav>
                                        <p:tav tm="100000">
                                          <p:val>
                                            <p:strVal val="#ppt_x"/>
                                          </p:val>
                                        </p:tav>
                                      </p:tavLst>
                                    </p:anim>
                                    <p:anim calcmode="lin" valueType="num">
                                      <p:cBhvr>
                                        <p:cTn id="38" dur="500" fill="hold"/>
                                        <p:tgtEl>
                                          <p:spTgt spid="16386">
                                            <p:txEl>
                                              <p:pRg st="0" end="0"/>
                                            </p:txEl>
                                          </p:spTgt>
                                        </p:tgtEl>
                                        <p:attrNameLst>
                                          <p:attrName>ppt_y</p:attrName>
                                        </p:attrNameLst>
                                      </p:cBhvr>
                                      <p:tavLst>
                                        <p:tav tm="0">
                                          <p:val>
                                            <p:strVal val="#ppt_y"/>
                                          </p:val>
                                        </p:tav>
                                        <p:tav tm="100000">
                                          <p:val>
                                            <p:strVal val="#ppt_y"/>
                                          </p:val>
                                        </p:tav>
                                      </p:tavLst>
                                    </p:anim>
                                    <p:anim calcmode="lin" valueType="num">
                                      <p:cBhvr>
                                        <p:cTn id="39" dur="500" fill="hold"/>
                                        <p:tgtEl>
                                          <p:spTgt spid="16386">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1638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7" presetClass="entr" presetSubtype="8" fill="hold" nodeType="clickEffect">
                                  <p:stCondLst>
                                    <p:cond delay="0"/>
                                  </p:stCondLst>
                                  <p:childTnLst>
                                    <p:set>
                                      <p:cBhvr>
                                        <p:cTn id="44" dur="1" fill="hold">
                                          <p:stCondLst>
                                            <p:cond delay="0"/>
                                          </p:stCondLst>
                                        </p:cTn>
                                        <p:tgtEl>
                                          <p:spTgt spid="16386">
                                            <p:txEl>
                                              <p:pRg st="1" end="1"/>
                                            </p:txEl>
                                          </p:spTgt>
                                        </p:tgtEl>
                                        <p:attrNameLst>
                                          <p:attrName>style.visibility</p:attrName>
                                        </p:attrNameLst>
                                      </p:cBhvr>
                                      <p:to>
                                        <p:strVal val="visible"/>
                                      </p:to>
                                    </p:set>
                                    <p:anim calcmode="lin" valueType="num">
                                      <p:cBhvr>
                                        <p:cTn id="45" dur="500" fill="hold"/>
                                        <p:tgtEl>
                                          <p:spTgt spid="16386">
                                            <p:txEl>
                                              <p:pRg st="1" end="1"/>
                                            </p:txEl>
                                          </p:spTgt>
                                        </p:tgtEl>
                                        <p:attrNameLst>
                                          <p:attrName>ppt_x</p:attrName>
                                        </p:attrNameLst>
                                      </p:cBhvr>
                                      <p:tavLst>
                                        <p:tav tm="0">
                                          <p:val>
                                            <p:strVal val="#ppt_x-#ppt_w/2"/>
                                          </p:val>
                                        </p:tav>
                                        <p:tav tm="100000">
                                          <p:val>
                                            <p:strVal val="#ppt_x"/>
                                          </p:val>
                                        </p:tav>
                                      </p:tavLst>
                                    </p:anim>
                                    <p:anim calcmode="lin" valueType="num">
                                      <p:cBhvr>
                                        <p:cTn id="46" dur="500" fill="hold"/>
                                        <p:tgtEl>
                                          <p:spTgt spid="16386">
                                            <p:txEl>
                                              <p:pRg st="1" end="1"/>
                                            </p:txEl>
                                          </p:spTgt>
                                        </p:tgtEl>
                                        <p:attrNameLst>
                                          <p:attrName>ppt_y</p:attrName>
                                        </p:attrNameLst>
                                      </p:cBhvr>
                                      <p:tavLst>
                                        <p:tav tm="0">
                                          <p:val>
                                            <p:strVal val="#ppt_y"/>
                                          </p:val>
                                        </p:tav>
                                        <p:tav tm="100000">
                                          <p:val>
                                            <p:strVal val="#ppt_y"/>
                                          </p:val>
                                        </p:tav>
                                      </p:tavLst>
                                    </p:anim>
                                    <p:anim calcmode="lin" valueType="num">
                                      <p:cBhvr>
                                        <p:cTn id="47" dur="500" fill="hold"/>
                                        <p:tgtEl>
                                          <p:spTgt spid="16386">
                                            <p:txEl>
                                              <p:pRg st="1" end="1"/>
                                            </p:txEl>
                                          </p:spTgt>
                                        </p:tgtEl>
                                        <p:attrNameLst>
                                          <p:attrName>ppt_w</p:attrName>
                                        </p:attrNameLst>
                                      </p:cBhvr>
                                      <p:tavLst>
                                        <p:tav tm="0">
                                          <p:val>
                                            <p:fltVal val="0"/>
                                          </p:val>
                                        </p:tav>
                                        <p:tav tm="100000">
                                          <p:val>
                                            <p:strVal val="#ppt_w"/>
                                          </p:val>
                                        </p:tav>
                                      </p:tavLst>
                                    </p:anim>
                                    <p:anim calcmode="lin" valueType="num">
                                      <p:cBhvr>
                                        <p:cTn id="48" dur="500" fill="hold"/>
                                        <p:tgtEl>
                                          <p:spTgt spid="16386">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7" presetClass="entr" presetSubtype="8" fill="hold" nodeType="clickEffect">
                                  <p:stCondLst>
                                    <p:cond delay="0"/>
                                  </p:stCondLst>
                                  <p:childTnLst>
                                    <p:set>
                                      <p:cBhvr>
                                        <p:cTn id="52" dur="1" fill="hold">
                                          <p:stCondLst>
                                            <p:cond delay="0"/>
                                          </p:stCondLst>
                                        </p:cTn>
                                        <p:tgtEl>
                                          <p:spTgt spid="16386">
                                            <p:txEl>
                                              <p:pRg st="2" end="2"/>
                                            </p:txEl>
                                          </p:spTgt>
                                        </p:tgtEl>
                                        <p:attrNameLst>
                                          <p:attrName>style.visibility</p:attrName>
                                        </p:attrNameLst>
                                      </p:cBhvr>
                                      <p:to>
                                        <p:strVal val="visible"/>
                                      </p:to>
                                    </p:set>
                                    <p:anim calcmode="lin" valueType="num">
                                      <p:cBhvr>
                                        <p:cTn id="53" dur="500" fill="hold"/>
                                        <p:tgtEl>
                                          <p:spTgt spid="16386">
                                            <p:txEl>
                                              <p:pRg st="2" end="2"/>
                                            </p:txEl>
                                          </p:spTgt>
                                        </p:tgtEl>
                                        <p:attrNameLst>
                                          <p:attrName>ppt_x</p:attrName>
                                        </p:attrNameLst>
                                      </p:cBhvr>
                                      <p:tavLst>
                                        <p:tav tm="0">
                                          <p:val>
                                            <p:strVal val="#ppt_x-#ppt_w/2"/>
                                          </p:val>
                                        </p:tav>
                                        <p:tav tm="100000">
                                          <p:val>
                                            <p:strVal val="#ppt_x"/>
                                          </p:val>
                                        </p:tav>
                                      </p:tavLst>
                                    </p:anim>
                                    <p:anim calcmode="lin" valueType="num">
                                      <p:cBhvr>
                                        <p:cTn id="54" dur="500" fill="hold"/>
                                        <p:tgtEl>
                                          <p:spTgt spid="16386">
                                            <p:txEl>
                                              <p:pRg st="2" end="2"/>
                                            </p:txEl>
                                          </p:spTgt>
                                        </p:tgtEl>
                                        <p:attrNameLst>
                                          <p:attrName>ppt_y</p:attrName>
                                        </p:attrNameLst>
                                      </p:cBhvr>
                                      <p:tavLst>
                                        <p:tav tm="0">
                                          <p:val>
                                            <p:strVal val="#ppt_y"/>
                                          </p:val>
                                        </p:tav>
                                        <p:tav tm="100000">
                                          <p:val>
                                            <p:strVal val="#ppt_y"/>
                                          </p:val>
                                        </p:tav>
                                      </p:tavLst>
                                    </p:anim>
                                    <p:anim calcmode="lin" valueType="num">
                                      <p:cBhvr>
                                        <p:cTn id="55" dur="500" fill="hold"/>
                                        <p:tgtEl>
                                          <p:spTgt spid="16386">
                                            <p:txEl>
                                              <p:pRg st="2" end="2"/>
                                            </p:txEl>
                                          </p:spTgt>
                                        </p:tgtEl>
                                        <p:attrNameLst>
                                          <p:attrName>ppt_w</p:attrName>
                                        </p:attrNameLst>
                                      </p:cBhvr>
                                      <p:tavLst>
                                        <p:tav tm="0">
                                          <p:val>
                                            <p:fltVal val="0"/>
                                          </p:val>
                                        </p:tav>
                                        <p:tav tm="100000">
                                          <p:val>
                                            <p:strVal val="#ppt_w"/>
                                          </p:val>
                                        </p:tav>
                                      </p:tavLst>
                                    </p:anim>
                                    <p:anim calcmode="lin" valueType="num">
                                      <p:cBhvr>
                                        <p:cTn id="56" dur="500" fill="hold"/>
                                        <p:tgtEl>
                                          <p:spTgt spid="16386">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C2A31EFC-11B6-4D18-81AE-A64AA6ED7A64}"/>
              </a:ext>
            </a:extLst>
          </p:cNvPr>
          <p:cNvSpPr>
            <a:spLocks noGrp="1" noChangeArrowheads="1"/>
          </p:cNvSpPr>
          <p:nvPr>
            <p:ph type="title"/>
          </p:nvPr>
        </p:nvSpPr>
        <p:spPr>
          <a:xfrm>
            <a:off x="1524000" y="0"/>
            <a:ext cx="9144000" cy="3429000"/>
          </a:xfrm>
          <a:solidFill>
            <a:srgbClr val="FFFF00"/>
          </a:solidFill>
        </p:spPr>
        <p:txBody>
          <a:bodyPr/>
          <a:lstStyle/>
          <a:p>
            <a:pPr marL="457200" algn="l"/>
            <a:r>
              <a:rPr lang="en-US" altLang="en-US" dirty="0">
                <a:latin typeface="Pythagoras" pitchFamily="2" charset="0"/>
              </a:rPr>
              <a:t>Divorce </a:t>
            </a:r>
            <a:r>
              <a:rPr lang="en-US" altLang="en-US" dirty="0">
                <a:solidFill>
                  <a:srgbClr val="FF3300"/>
                </a:solidFill>
                <a:latin typeface="Pythagoras" pitchFamily="2" charset="0"/>
              </a:rPr>
              <a:t>IS</a:t>
            </a:r>
            <a:r>
              <a:rPr lang="en-US" altLang="en-US" dirty="0">
                <a:latin typeface="Pythagoras" pitchFamily="2" charset="0"/>
              </a:rPr>
              <a:t> Divorce</a:t>
            </a:r>
            <a:br>
              <a:rPr lang="en-US" altLang="en-US" dirty="0">
                <a:latin typeface="Pythagoras" pitchFamily="2" charset="0"/>
              </a:rPr>
            </a:br>
            <a:r>
              <a:rPr lang="en-US" altLang="en-US" sz="2400" dirty="0"/>
              <a:t>"And unto the married I command, yet not I, but the Lord,     Let not the wife depart from her husband:  But and if she depart, let her remain unmarried, or be reconciled to her husband: and let not the husband put away his wife."</a:t>
            </a:r>
            <a:br>
              <a:rPr lang="en-US" altLang="en-US" sz="2400" dirty="0"/>
            </a:br>
            <a:r>
              <a:rPr lang="en-US" altLang="en-US" sz="2400" dirty="0"/>
              <a:t>					            </a:t>
            </a:r>
            <a:r>
              <a:rPr lang="en-US" altLang="en-US" sz="2400" i="1" dirty="0"/>
              <a:t>(1 Corinthians 7:10-11)</a:t>
            </a:r>
            <a:br>
              <a:rPr lang="en-US" altLang="en-US" sz="2400" i="1" dirty="0"/>
            </a:br>
            <a:endParaRPr lang="en-US" altLang="en-US" sz="2400" i="1" dirty="0"/>
          </a:p>
        </p:txBody>
      </p:sp>
      <p:sp>
        <p:nvSpPr>
          <p:cNvPr id="22531" name="Rectangle 3">
            <a:extLst>
              <a:ext uri="{FF2B5EF4-FFF2-40B4-BE49-F238E27FC236}">
                <a16:creationId xmlns:a16="http://schemas.microsoft.com/office/drawing/2014/main" id="{8D5297EE-137A-40E6-B38E-8D2FFCC44400}"/>
              </a:ext>
            </a:extLst>
          </p:cNvPr>
          <p:cNvSpPr>
            <a:spLocks noGrp="1" noChangeArrowheads="1"/>
          </p:cNvSpPr>
          <p:nvPr>
            <p:ph type="body" idx="1"/>
          </p:nvPr>
        </p:nvSpPr>
        <p:spPr>
          <a:xfrm>
            <a:off x="1524000" y="3429000"/>
            <a:ext cx="9144000" cy="3429000"/>
          </a:xfrm>
          <a:solidFill>
            <a:schemeClr val="accent1"/>
          </a:solidFill>
        </p:spPr>
        <p:txBody>
          <a:bodyPr/>
          <a:lstStyle/>
          <a:p>
            <a:pPr marL="457200" indent="0">
              <a:buNone/>
            </a:pPr>
            <a:r>
              <a:rPr lang="en-US" altLang="en-US" sz="4400" dirty="0">
                <a:latin typeface="Pythagoras" pitchFamily="2" charset="0"/>
              </a:rPr>
              <a:t>Marriage </a:t>
            </a:r>
            <a:r>
              <a:rPr lang="en-US" altLang="en-US" sz="4400" dirty="0">
                <a:solidFill>
                  <a:srgbClr val="FF3300"/>
                </a:solidFill>
                <a:latin typeface="Pythagoras" pitchFamily="2" charset="0"/>
              </a:rPr>
              <a:t>IS</a:t>
            </a:r>
            <a:r>
              <a:rPr lang="en-US" altLang="en-US" sz="4400" dirty="0">
                <a:latin typeface="Pythagoras" pitchFamily="2" charset="0"/>
              </a:rPr>
              <a:t> Marriage</a:t>
            </a:r>
          </a:p>
          <a:p>
            <a:pPr marL="457200" indent="0">
              <a:buNone/>
            </a:pPr>
            <a:r>
              <a:rPr lang="en-US" altLang="en-US" sz="2400" dirty="0"/>
              <a:t>"For Herod himself had sent forth and laid hold upon John, and bound him in prison for Herodias' sake, his brother Philip's wife: for he had married her.  For John had said unto Herod, It is not lawful for thee to have thy brother's wife."  									   </a:t>
            </a:r>
            <a:r>
              <a:rPr lang="en-US" altLang="en-US" sz="2400" i="1" dirty="0"/>
              <a:t>(Mark 6:17-18)</a:t>
            </a:r>
          </a:p>
        </p:txBody>
      </p:sp>
      <p:sp>
        <p:nvSpPr>
          <p:cNvPr id="22532" name="Oval 4">
            <a:extLst>
              <a:ext uri="{FF2B5EF4-FFF2-40B4-BE49-F238E27FC236}">
                <a16:creationId xmlns:a16="http://schemas.microsoft.com/office/drawing/2014/main" id="{269D1653-2CE9-478F-9554-10441A7206C1}"/>
              </a:ext>
            </a:extLst>
          </p:cNvPr>
          <p:cNvSpPr>
            <a:spLocks noChangeArrowheads="1"/>
          </p:cNvSpPr>
          <p:nvPr/>
        </p:nvSpPr>
        <p:spPr bwMode="auto">
          <a:xfrm>
            <a:off x="3962400" y="1600200"/>
            <a:ext cx="2590800" cy="533400"/>
          </a:xfrm>
          <a:prstGeom prst="ellipse">
            <a:avLst/>
          </a:prstGeom>
          <a:noFill/>
          <a:ln w="38100" algn="ctr">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2533" name="Oval 5">
            <a:extLst>
              <a:ext uri="{FF2B5EF4-FFF2-40B4-BE49-F238E27FC236}">
                <a16:creationId xmlns:a16="http://schemas.microsoft.com/office/drawing/2014/main" id="{00031991-5711-42AC-97E7-45FDB099E608}"/>
              </a:ext>
            </a:extLst>
          </p:cNvPr>
          <p:cNvSpPr>
            <a:spLocks noChangeArrowheads="1"/>
          </p:cNvSpPr>
          <p:nvPr/>
        </p:nvSpPr>
        <p:spPr bwMode="auto">
          <a:xfrm>
            <a:off x="4114800" y="4876800"/>
            <a:ext cx="1219200" cy="533400"/>
          </a:xfrm>
          <a:prstGeom prst="ellipse">
            <a:avLst/>
          </a:prstGeom>
          <a:noFill/>
          <a:ln w="38100" algn="ctr">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wheel(1)">
                                      <p:cBhvr>
                                        <p:cTn id="7" dur="2000"/>
                                        <p:tgtEl>
                                          <p:spTgt spid="225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531">
                                            <p:bg/>
                                          </p:spTgt>
                                        </p:tgtEl>
                                        <p:attrNameLst>
                                          <p:attrName>style.visibility</p:attrName>
                                        </p:attrNameLst>
                                      </p:cBhvr>
                                      <p:to>
                                        <p:strVal val="visible"/>
                                      </p:to>
                                    </p:set>
                                    <p:animEffect transition="in" filter="dissolve">
                                      <p:cBhvr>
                                        <p:cTn id="12" dur="500"/>
                                        <p:tgtEl>
                                          <p:spTgt spid="22531">
                                            <p:bg/>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2531">
                                            <p:txEl>
                                              <p:pRg st="0" end="0"/>
                                            </p:txEl>
                                          </p:spTgt>
                                        </p:tgtEl>
                                        <p:attrNameLst>
                                          <p:attrName>style.visibility</p:attrName>
                                        </p:attrNameLst>
                                      </p:cBhvr>
                                      <p:to>
                                        <p:strVal val="visible"/>
                                      </p:to>
                                    </p:set>
                                    <p:animEffect transition="in" filter="dissolve">
                                      <p:cBhvr>
                                        <p:cTn id="15" dur="500"/>
                                        <p:tgtEl>
                                          <p:spTgt spid="22531">
                                            <p:txEl>
                                              <p:pRg st="0" end="0"/>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2531">
                                            <p:txEl>
                                              <p:pRg st="1" end="1"/>
                                            </p:txEl>
                                          </p:spTgt>
                                        </p:tgtEl>
                                        <p:attrNameLst>
                                          <p:attrName>style.visibility</p:attrName>
                                        </p:attrNameLst>
                                      </p:cBhvr>
                                      <p:to>
                                        <p:strVal val="visible"/>
                                      </p:to>
                                    </p:set>
                                    <p:animEffect transition="in" filter="dissolve">
                                      <p:cBhvr>
                                        <p:cTn id="18" dur="500"/>
                                        <p:tgtEl>
                                          <p:spTgt spid="22531">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1" presetClass="entr" presetSubtype="1" fill="hold" nodeType="clickEffect">
                                  <p:stCondLst>
                                    <p:cond delay="0"/>
                                  </p:stCondLst>
                                  <p:childTnLst>
                                    <p:set>
                                      <p:cBhvr>
                                        <p:cTn id="22" dur="1" fill="hold">
                                          <p:stCondLst>
                                            <p:cond delay="0"/>
                                          </p:stCondLst>
                                        </p:cTn>
                                        <p:tgtEl>
                                          <p:spTgt spid="22533"/>
                                        </p:tgtEl>
                                        <p:attrNameLst>
                                          <p:attrName>style.visibility</p:attrName>
                                        </p:attrNameLst>
                                      </p:cBhvr>
                                      <p:to>
                                        <p:strVal val="visible"/>
                                      </p:to>
                                    </p:set>
                                    <p:animEffect transition="in" filter="wheel(1)">
                                      <p:cBhvr>
                                        <p:cTn id="23" dur="2000"/>
                                        <p:tgtEl>
                                          <p:spTgt spid="22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E849E353-BAC6-47FA-99D0-8568C024091E}"/>
              </a:ext>
            </a:extLst>
          </p:cNvPr>
          <p:cNvSpPr>
            <a:spLocks noChangeArrowheads="1"/>
          </p:cNvSpPr>
          <p:nvPr/>
        </p:nvSpPr>
        <p:spPr bwMode="auto">
          <a:xfrm>
            <a:off x="1524000" y="3352800"/>
            <a:ext cx="9144000" cy="3505200"/>
          </a:xfrm>
          <a:prstGeom prst="rect">
            <a:avLst/>
          </a:prstGeom>
          <a:solidFill>
            <a:srgbClr val="FFFF66"/>
          </a:solidFill>
          <a:ln>
            <a:noFill/>
          </a:ln>
          <a:effectLst/>
          <a:extLst>
            <a:ext uri="{91240B29-F687-4F45-9708-019B960494DF}">
              <a14:hiddenLine xmlns:a14="http://schemas.microsoft.com/office/drawing/2010/main" w="123825" algn="ctr">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4579" name="Rectangle 3">
            <a:extLst>
              <a:ext uri="{FF2B5EF4-FFF2-40B4-BE49-F238E27FC236}">
                <a16:creationId xmlns:a16="http://schemas.microsoft.com/office/drawing/2014/main" id="{C0ECE908-8C65-4A05-8AFC-B295952491CB}"/>
              </a:ext>
            </a:extLst>
          </p:cNvPr>
          <p:cNvSpPr>
            <a:spLocks noGrp="1" noChangeArrowheads="1"/>
          </p:cNvSpPr>
          <p:nvPr>
            <p:ph type="title"/>
          </p:nvPr>
        </p:nvSpPr>
        <p:spPr>
          <a:xfrm>
            <a:off x="1524000" y="0"/>
            <a:ext cx="9144000" cy="1143000"/>
          </a:xfrm>
          <a:solidFill>
            <a:srgbClr val="00FF00"/>
          </a:solidFill>
        </p:spPr>
        <p:txBody>
          <a:bodyPr/>
          <a:lstStyle/>
          <a:p>
            <a:pPr>
              <a:lnSpc>
                <a:spcPct val="90000"/>
              </a:lnSpc>
              <a:buClr>
                <a:srgbClr val="3399FF"/>
              </a:buClr>
            </a:pPr>
            <a:r>
              <a:rPr lang="en-US" altLang="en-US" sz="4000" b="1">
                <a:solidFill>
                  <a:srgbClr val="FF0000"/>
                </a:solidFill>
                <a:latin typeface="Eras Demi ITC" panose="020B0805030504020804" pitchFamily="34" charset="0"/>
              </a:rPr>
              <a:t>It </a:t>
            </a:r>
            <a:r>
              <a:rPr lang="en-US" altLang="en-US" sz="4000" b="1" u="sng">
                <a:solidFill>
                  <a:srgbClr val="FF0000"/>
                </a:solidFill>
                <a:latin typeface="Eras Demi ITC" panose="020B0805030504020804" pitchFamily="34" charset="0"/>
              </a:rPr>
              <a:t>IS</a:t>
            </a:r>
            <a:r>
              <a:rPr lang="en-US" altLang="en-US" sz="4000" b="1">
                <a:solidFill>
                  <a:srgbClr val="FF0000"/>
                </a:solidFill>
                <a:latin typeface="Eras Demi ITC" panose="020B0805030504020804" pitchFamily="34" charset="0"/>
              </a:rPr>
              <a:t> Possible to ‘Put Away’ An Innocent Spouse</a:t>
            </a:r>
            <a:r>
              <a:rPr lang="en-US" altLang="en-US" sz="4000">
                <a:latin typeface="Eras Demi ITC" panose="020B0805030504020804" pitchFamily="34" charset="0"/>
              </a:rPr>
              <a:t>  </a:t>
            </a:r>
          </a:p>
        </p:txBody>
      </p:sp>
      <p:sp>
        <p:nvSpPr>
          <p:cNvPr id="24580" name="Rectangle 4">
            <a:extLst>
              <a:ext uri="{FF2B5EF4-FFF2-40B4-BE49-F238E27FC236}">
                <a16:creationId xmlns:a16="http://schemas.microsoft.com/office/drawing/2014/main" id="{E163075E-B723-4ED0-A1F0-180DD78BA774}"/>
              </a:ext>
            </a:extLst>
          </p:cNvPr>
          <p:cNvSpPr>
            <a:spLocks noGrp="1" noChangeArrowheads="1"/>
          </p:cNvSpPr>
          <p:nvPr>
            <p:ph type="body" idx="1"/>
          </p:nvPr>
        </p:nvSpPr>
        <p:spPr>
          <a:xfrm>
            <a:off x="1981200" y="1371601"/>
            <a:ext cx="8229600" cy="4754563"/>
          </a:xfrm>
        </p:spPr>
        <p:txBody>
          <a:bodyPr/>
          <a:lstStyle/>
          <a:p>
            <a:pPr>
              <a:lnSpc>
                <a:spcPct val="90000"/>
              </a:lnSpc>
              <a:buClr>
                <a:srgbClr val="3399FF"/>
              </a:buClr>
              <a:buFontTx/>
              <a:buNone/>
            </a:pPr>
            <a:r>
              <a:rPr lang="en-US" altLang="en-US" sz="2800"/>
              <a:t>“Whosoever putteth away his wife, and marrieth another, committeth adultery: and whosoever marrieth her that is put away from her husband committeth adultery.”  </a:t>
            </a:r>
            <a:r>
              <a:rPr lang="en-US" altLang="en-US" sz="2800" i="1">
                <a:solidFill>
                  <a:srgbClr val="FF0000"/>
                </a:solidFill>
              </a:rPr>
              <a:t>(Luke 16:18)</a:t>
            </a:r>
          </a:p>
          <a:p>
            <a:pPr>
              <a:lnSpc>
                <a:spcPct val="90000"/>
              </a:lnSpc>
              <a:buClr>
                <a:srgbClr val="3399FF"/>
              </a:buClr>
              <a:buFontTx/>
              <a:buNone/>
            </a:pPr>
            <a:endParaRPr lang="en-US" altLang="en-US" sz="2800" i="1">
              <a:solidFill>
                <a:srgbClr val="FF0000"/>
              </a:solidFill>
            </a:endParaRPr>
          </a:p>
          <a:p>
            <a:pPr>
              <a:lnSpc>
                <a:spcPct val="90000"/>
              </a:lnSpc>
              <a:buClr>
                <a:srgbClr val="3399FF"/>
              </a:buClr>
              <a:buFontTx/>
              <a:buNone/>
            </a:pPr>
            <a:r>
              <a:rPr lang="en-US" altLang="en-US" sz="2800" b="1" i="1">
                <a:solidFill>
                  <a:srgbClr val="FF0000"/>
                </a:solidFill>
              </a:rPr>
              <a:t>NOTE, in this situation:</a:t>
            </a:r>
            <a:r>
              <a:rPr lang="en-US" altLang="en-US" sz="2800"/>
              <a:t>  </a:t>
            </a:r>
          </a:p>
          <a:p>
            <a:pPr>
              <a:lnSpc>
                <a:spcPct val="90000"/>
              </a:lnSpc>
              <a:buClr>
                <a:srgbClr val="FF0000"/>
              </a:buClr>
              <a:buFont typeface="Wingdings" panose="05000000000000000000" pitchFamily="2" charset="2"/>
              <a:buChar char="Ø"/>
            </a:pPr>
            <a:r>
              <a:rPr lang="en-US" altLang="en-US" sz="2800"/>
              <a:t>The original wife was innocent of fornication. </a:t>
            </a:r>
          </a:p>
          <a:p>
            <a:pPr>
              <a:lnSpc>
                <a:spcPct val="90000"/>
              </a:lnSpc>
              <a:buClr>
                <a:srgbClr val="FF0000"/>
              </a:buClr>
              <a:buFont typeface="Wingdings" panose="05000000000000000000" pitchFamily="2" charset="2"/>
              <a:buChar char="Ø"/>
            </a:pPr>
            <a:r>
              <a:rPr lang="en-US" altLang="en-US" sz="2800"/>
              <a:t>We know this because the husband commits adultery when he remarries.</a:t>
            </a:r>
          </a:p>
          <a:p>
            <a:pPr>
              <a:lnSpc>
                <a:spcPct val="90000"/>
              </a:lnSpc>
              <a:buClr>
                <a:srgbClr val="FF0000"/>
              </a:buClr>
              <a:buFont typeface="Wingdings" panose="05000000000000000000" pitchFamily="2" charset="2"/>
              <a:buChar char="Ø"/>
            </a:pPr>
            <a:r>
              <a:rPr lang="en-US" altLang="en-US" sz="2800"/>
              <a:t>Yet “whosoever marrieth her that is put away from her husband committeth adultery.”</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 calcmode="lin" valueType="num">
                                      <p:cBhvr>
                                        <p:cTn id="7" dur="500" fill="hold"/>
                                        <p:tgtEl>
                                          <p:spTgt spid="2458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4580">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24580">
                                            <p:txEl>
                                              <p:pRg st="2" end="2"/>
                                            </p:txEl>
                                          </p:spTgt>
                                        </p:tgtEl>
                                        <p:attrNameLst>
                                          <p:attrName>style.visibility</p:attrName>
                                        </p:attrNameLst>
                                      </p:cBhvr>
                                      <p:to>
                                        <p:strVal val="visible"/>
                                      </p:to>
                                    </p:set>
                                    <p:animEffect transition="in" filter="wipe(left)">
                                      <p:cBhvr>
                                        <p:cTn id="13" dur="500"/>
                                        <p:tgtEl>
                                          <p:spTgt spid="24580">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24578"/>
                                        </p:tgtEl>
                                        <p:attrNameLst>
                                          <p:attrName>style.visibility</p:attrName>
                                        </p:attrNameLst>
                                      </p:cBhvr>
                                      <p:to>
                                        <p:strVal val="visible"/>
                                      </p:to>
                                    </p:set>
                                    <p:animEffect transition="in" filter="dissolve">
                                      <p:cBhvr>
                                        <p:cTn id="16" dur="500"/>
                                        <p:tgtEl>
                                          <p:spTgt spid="2457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24580">
                                            <p:txEl>
                                              <p:pRg st="3" end="3"/>
                                            </p:txEl>
                                          </p:spTgt>
                                        </p:tgtEl>
                                        <p:attrNameLst>
                                          <p:attrName>style.visibility</p:attrName>
                                        </p:attrNameLst>
                                      </p:cBhvr>
                                      <p:to>
                                        <p:strVal val="visible"/>
                                      </p:to>
                                    </p:set>
                                    <p:animEffect transition="in" filter="wipe(left)">
                                      <p:cBhvr>
                                        <p:cTn id="21" dur="500"/>
                                        <p:tgtEl>
                                          <p:spTgt spid="24580">
                                            <p:txEl>
                                              <p:pRg st="3" end="3"/>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24580">
                                            <p:txEl>
                                              <p:pRg st="4" end="4"/>
                                            </p:txEl>
                                          </p:spTgt>
                                        </p:tgtEl>
                                        <p:attrNameLst>
                                          <p:attrName>style.visibility</p:attrName>
                                        </p:attrNameLst>
                                      </p:cBhvr>
                                      <p:to>
                                        <p:strVal val="visible"/>
                                      </p:to>
                                    </p:set>
                                    <p:animEffect transition="in" filter="wipe(left)">
                                      <p:cBhvr>
                                        <p:cTn id="26" dur="500"/>
                                        <p:tgtEl>
                                          <p:spTgt spid="24580">
                                            <p:txEl>
                                              <p:pRg st="4" end="4"/>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24580">
                                            <p:txEl>
                                              <p:pRg st="5" end="5"/>
                                            </p:txEl>
                                          </p:spTgt>
                                        </p:tgtEl>
                                        <p:attrNameLst>
                                          <p:attrName>style.visibility</p:attrName>
                                        </p:attrNameLst>
                                      </p:cBhvr>
                                      <p:to>
                                        <p:strVal val="visible"/>
                                      </p:to>
                                    </p:set>
                                    <p:animEffect transition="in" filter="wipe(left)">
                                      <p:cBhvr>
                                        <p:cTn id="31" dur="500"/>
                                        <p:tgtEl>
                                          <p:spTgt spid="2458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F14D791D-41E2-4DEA-BD1F-D867D527B6A4}"/>
              </a:ext>
            </a:extLst>
          </p:cNvPr>
          <p:cNvSpPr>
            <a:spLocks noChangeArrowheads="1"/>
          </p:cNvSpPr>
          <p:nvPr/>
        </p:nvSpPr>
        <p:spPr bwMode="auto">
          <a:xfrm>
            <a:off x="1524000" y="3352800"/>
            <a:ext cx="9144000" cy="3505200"/>
          </a:xfrm>
          <a:prstGeom prst="rect">
            <a:avLst/>
          </a:prstGeom>
          <a:solidFill>
            <a:srgbClr val="FFFF66"/>
          </a:solidFill>
          <a:ln>
            <a:noFill/>
          </a:ln>
          <a:effectLst/>
          <a:extLst>
            <a:ext uri="{91240B29-F687-4F45-9708-019B960494DF}">
              <a14:hiddenLine xmlns:a14="http://schemas.microsoft.com/office/drawing/2010/main" w="123825" algn="ctr">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6627" name="Rectangle 3">
            <a:extLst>
              <a:ext uri="{FF2B5EF4-FFF2-40B4-BE49-F238E27FC236}">
                <a16:creationId xmlns:a16="http://schemas.microsoft.com/office/drawing/2014/main" id="{B2D85DC9-9BFF-4CEB-A512-66E0D799F75B}"/>
              </a:ext>
            </a:extLst>
          </p:cNvPr>
          <p:cNvSpPr>
            <a:spLocks noGrp="1" noChangeArrowheads="1"/>
          </p:cNvSpPr>
          <p:nvPr>
            <p:ph type="body" idx="1"/>
          </p:nvPr>
        </p:nvSpPr>
        <p:spPr>
          <a:xfrm>
            <a:off x="1981200" y="1143001"/>
            <a:ext cx="8382000" cy="4983163"/>
          </a:xfrm>
        </p:spPr>
        <p:txBody>
          <a:bodyPr/>
          <a:lstStyle/>
          <a:p>
            <a:pPr>
              <a:lnSpc>
                <a:spcPct val="90000"/>
              </a:lnSpc>
              <a:buClr>
                <a:srgbClr val="FF0000"/>
              </a:buClr>
              <a:buFont typeface="Wingdings" panose="05000000000000000000" pitchFamily="2" charset="2"/>
              <a:buNone/>
            </a:pPr>
            <a:r>
              <a:rPr lang="en-US" altLang="en-US" sz="2800" dirty="0"/>
              <a:t>“But I say unto you, That whosoever shall put away his wife, </a:t>
            </a:r>
            <a:r>
              <a:rPr lang="en-US" altLang="en-US" sz="2800" dirty="0">
                <a:solidFill>
                  <a:schemeClr val="bg1">
                    <a:lumMod val="75000"/>
                  </a:schemeClr>
                </a:solidFill>
              </a:rPr>
              <a:t>(saving for the cause of fornication,) </a:t>
            </a:r>
            <a:r>
              <a:rPr lang="en-US" altLang="en-US" sz="2800" dirty="0" err="1"/>
              <a:t>causeth</a:t>
            </a:r>
            <a:r>
              <a:rPr lang="en-US" altLang="en-US" sz="2800" dirty="0"/>
              <a:t> her to commit adultery: and whosoever shall marry her that is divorced </a:t>
            </a:r>
            <a:r>
              <a:rPr lang="en-US" altLang="en-US" sz="2800" dirty="0" err="1"/>
              <a:t>committeth</a:t>
            </a:r>
            <a:r>
              <a:rPr lang="en-US" altLang="en-US" sz="2800" dirty="0"/>
              <a:t> adultery.” </a:t>
            </a:r>
            <a:r>
              <a:rPr lang="en-US" altLang="en-US" sz="2800" i="1" dirty="0">
                <a:solidFill>
                  <a:srgbClr val="FF0000"/>
                </a:solidFill>
              </a:rPr>
              <a:t>(Matthew 5:32)</a:t>
            </a:r>
          </a:p>
          <a:p>
            <a:pPr>
              <a:lnSpc>
                <a:spcPct val="90000"/>
              </a:lnSpc>
              <a:buClr>
                <a:srgbClr val="FF0000"/>
              </a:buClr>
              <a:buFont typeface="Wingdings" panose="05000000000000000000" pitchFamily="2" charset="2"/>
              <a:buChar char="Ø"/>
            </a:pPr>
            <a:endParaRPr lang="en-US" altLang="en-US" sz="2000" i="1" dirty="0">
              <a:solidFill>
                <a:srgbClr val="FF0000"/>
              </a:solidFill>
            </a:endParaRPr>
          </a:p>
          <a:p>
            <a:pPr>
              <a:lnSpc>
                <a:spcPct val="90000"/>
              </a:lnSpc>
              <a:buClr>
                <a:srgbClr val="FF0000"/>
              </a:buClr>
              <a:buFont typeface="Wingdings" panose="05000000000000000000" pitchFamily="2" charset="2"/>
              <a:buNone/>
            </a:pPr>
            <a:r>
              <a:rPr lang="en-US" altLang="en-US" sz="2800" b="1" i="1" dirty="0">
                <a:solidFill>
                  <a:srgbClr val="FF0000"/>
                </a:solidFill>
              </a:rPr>
              <a:t>NOTE, in this situation:</a:t>
            </a:r>
          </a:p>
          <a:p>
            <a:pPr>
              <a:lnSpc>
                <a:spcPct val="90000"/>
              </a:lnSpc>
              <a:buClr>
                <a:srgbClr val="FF0000"/>
              </a:buClr>
              <a:buFont typeface="Wingdings" panose="05000000000000000000" pitchFamily="2" charset="2"/>
              <a:buChar char="Ø"/>
            </a:pPr>
            <a:r>
              <a:rPr lang="en-US" altLang="en-US" sz="2800" dirty="0"/>
              <a:t>The original wife was innocent of fornication.</a:t>
            </a:r>
          </a:p>
          <a:p>
            <a:pPr>
              <a:lnSpc>
                <a:spcPct val="90000"/>
              </a:lnSpc>
              <a:buClr>
                <a:srgbClr val="FF0000"/>
              </a:buClr>
              <a:buFont typeface="Wingdings" panose="05000000000000000000" pitchFamily="2" charset="2"/>
              <a:buChar char="Ø"/>
            </a:pPr>
            <a:r>
              <a:rPr lang="en-US" altLang="en-US" sz="2800" dirty="0"/>
              <a:t>We know this because her husband “</a:t>
            </a:r>
            <a:r>
              <a:rPr lang="en-US" altLang="en-US" sz="2800" dirty="0" err="1"/>
              <a:t>causeth</a:t>
            </a:r>
            <a:r>
              <a:rPr lang="en-US" altLang="en-US" sz="2800" dirty="0"/>
              <a:t> her to commit adultery” – she was not guilty before this occurred.</a:t>
            </a:r>
          </a:p>
          <a:p>
            <a:pPr>
              <a:lnSpc>
                <a:spcPct val="90000"/>
              </a:lnSpc>
              <a:buClr>
                <a:srgbClr val="FF0000"/>
              </a:buClr>
              <a:buFont typeface="Wingdings" panose="05000000000000000000" pitchFamily="2" charset="2"/>
              <a:buChar char="Ø"/>
            </a:pPr>
            <a:r>
              <a:rPr lang="en-US" altLang="en-US" sz="2800" dirty="0"/>
              <a:t>Yet “whosoever shall marry her that is divorced </a:t>
            </a:r>
            <a:r>
              <a:rPr lang="en-US" altLang="en-US" sz="2800" dirty="0" err="1"/>
              <a:t>committeth</a:t>
            </a:r>
            <a:r>
              <a:rPr lang="en-US" altLang="en-US" sz="2800" dirty="0"/>
              <a:t> adultery.”</a:t>
            </a:r>
          </a:p>
        </p:txBody>
      </p:sp>
      <p:sp>
        <p:nvSpPr>
          <p:cNvPr id="26628" name="Rectangle 4">
            <a:extLst>
              <a:ext uri="{FF2B5EF4-FFF2-40B4-BE49-F238E27FC236}">
                <a16:creationId xmlns:a16="http://schemas.microsoft.com/office/drawing/2014/main" id="{AA4E31BD-A08E-4B92-B77C-30E54807E0E6}"/>
              </a:ext>
            </a:extLst>
          </p:cNvPr>
          <p:cNvSpPr>
            <a:spLocks noGrp="1" noChangeArrowheads="1"/>
          </p:cNvSpPr>
          <p:nvPr>
            <p:ph type="title"/>
          </p:nvPr>
        </p:nvSpPr>
        <p:spPr>
          <a:xfrm>
            <a:off x="1524000" y="0"/>
            <a:ext cx="9144000" cy="1143000"/>
          </a:xfrm>
          <a:solidFill>
            <a:srgbClr val="00FF00"/>
          </a:solidFill>
          <a:ln/>
        </p:spPr>
        <p:txBody>
          <a:bodyPr/>
          <a:lstStyle/>
          <a:p>
            <a:pPr>
              <a:lnSpc>
                <a:spcPct val="90000"/>
              </a:lnSpc>
              <a:buClr>
                <a:srgbClr val="3399FF"/>
              </a:buClr>
            </a:pPr>
            <a:r>
              <a:rPr lang="en-US" altLang="en-US" sz="4000" b="1">
                <a:solidFill>
                  <a:srgbClr val="FF0000"/>
                </a:solidFill>
                <a:latin typeface="Eras Demi ITC" panose="020B0805030504020804" pitchFamily="34" charset="0"/>
              </a:rPr>
              <a:t>It </a:t>
            </a:r>
            <a:r>
              <a:rPr lang="en-US" altLang="en-US" sz="4000" b="1" u="sng">
                <a:solidFill>
                  <a:srgbClr val="FF0000"/>
                </a:solidFill>
                <a:latin typeface="Eras Demi ITC" panose="020B0805030504020804" pitchFamily="34" charset="0"/>
              </a:rPr>
              <a:t>IS</a:t>
            </a:r>
            <a:r>
              <a:rPr lang="en-US" altLang="en-US" sz="4000" b="1">
                <a:solidFill>
                  <a:srgbClr val="FF0000"/>
                </a:solidFill>
                <a:latin typeface="Eras Demi ITC" panose="020B0805030504020804" pitchFamily="34" charset="0"/>
              </a:rPr>
              <a:t> Possible to ‘Put Away’ An Innocent Spouse</a:t>
            </a:r>
            <a:r>
              <a:rPr lang="en-US" altLang="en-US" sz="4000">
                <a:solidFill>
                  <a:srgbClr val="FF0000"/>
                </a:solidFill>
                <a:latin typeface="Eras Demi ITC" panose="020B0805030504020804" pitchFamily="34"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p:cTn id="7" dur="500" fill="hold"/>
                                        <p:tgtEl>
                                          <p:spTgt spid="266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62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26627">
                                            <p:txEl>
                                              <p:pRg st="2" end="2"/>
                                            </p:txEl>
                                          </p:spTgt>
                                        </p:tgtEl>
                                        <p:attrNameLst>
                                          <p:attrName>style.visibility</p:attrName>
                                        </p:attrNameLst>
                                      </p:cBhvr>
                                      <p:to>
                                        <p:strVal val="visible"/>
                                      </p:to>
                                    </p:set>
                                    <p:animEffect transition="in" filter="wipe(left)">
                                      <p:cBhvr>
                                        <p:cTn id="13" dur="500"/>
                                        <p:tgtEl>
                                          <p:spTgt spid="26627">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26626"/>
                                        </p:tgtEl>
                                        <p:attrNameLst>
                                          <p:attrName>style.visibility</p:attrName>
                                        </p:attrNameLst>
                                      </p:cBhvr>
                                      <p:to>
                                        <p:strVal val="visible"/>
                                      </p:to>
                                    </p:set>
                                    <p:animEffect transition="in" filter="dissolve">
                                      <p:cBhvr>
                                        <p:cTn id="16" dur="500"/>
                                        <p:tgtEl>
                                          <p:spTgt spid="2662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26627">
                                            <p:txEl>
                                              <p:pRg st="3" end="3"/>
                                            </p:txEl>
                                          </p:spTgt>
                                        </p:tgtEl>
                                        <p:attrNameLst>
                                          <p:attrName>style.visibility</p:attrName>
                                        </p:attrNameLst>
                                      </p:cBhvr>
                                      <p:to>
                                        <p:strVal val="visible"/>
                                      </p:to>
                                    </p:set>
                                    <p:animEffect transition="in" filter="wipe(left)">
                                      <p:cBhvr>
                                        <p:cTn id="21" dur="500"/>
                                        <p:tgtEl>
                                          <p:spTgt spid="26627">
                                            <p:txEl>
                                              <p:pRg st="3" end="3"/>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26627">
                                            <p:txEl>
                                              <p:pRg st="4" end="4"/>
                                            </p:txEl>
                                          </p:spTgt>
                                        </p:tgtEl>
                                        <p:attrNameLst>
                                          <p:attrName>style.visibility</p:attrName>
                                        </p:attrNameLst>
                                      </p:cBhvr>
                                      <p:to>
                                        <p:strVal val="visible"/>
                                      </p:to>
                                    </p:set>
                                    <p:animEffect transition="in" filter="wipe(left)">
                                      <p:cBhvr>
                                        <p:cTn id="26" dur="500"/>
                                        <p:tgtEl>
                                          <p:spTgt spid="26627">
                                            <p:txEl>
                                              <p:pRg st="4" end="4"/>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26627">
                                            <p:txEl>
                                              <p:pRg st="5" end="5"/>
                                            </p:txEl>
                                          </p:spTgt>
                                        </p:tgtEl>
                                        <p:attrNameLst>
                                          <p:attrName>style.visibility</p:attrName>
                                        </p:attrNameLst>
                                      </p:cBhvr>
                                      <p:to>
                                        <p:strVal val="visible"/>
                                      </p:to>
                                    </p:set>
                                    <p:animEffect transition="in" filter="wipe(left)">
                                      <p:cBhvr>
                                        <p:cTn id="31" dur="500"/>
                                        <p:tgtEl>
                                          <p:spTgt spid="266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2FD5-E808-479D-938B-5B292035930F}"/>
              </a:ext>
            </a:extLst>
          </p:cNvPr>
          <p:cNvSpPr>
            <a:spLocks noGrp="1"/>
          </p:cNvSpPr>
          <p:nvPr>
            <p:ph type="title"/>
          </p:nvPr>
        </p:nvSpPr>
        <p:spPr>
          <a:xfrm>
            <a:off x="134224" y="763398"/>
            <a:ext cx="12057775" cy="637563"/>
          </a:xfrm>
        </p:spPr>
        <p:txBody>
          <a:bodyPr>
            <a:noAutofit/>
          </a:bodyPr>
          <a:lstStyle/>
          <a:p>
            <a:r>
              <a:rPr lang="en-US" sz="3600" dirty="0">
                <a:solidFill>
                  <a:schemeClr val="accent2">
                    <a:lumMod val="20000"/>
                    <a:lumOff val="80000"/>
                  </a:schemeClr>
                </a:solidFill>
                <a:latin typeface="Ravie" panose="04040805050809020602" pitchFamily="82" charset="0"/>
              </a:rPr>
              <a:t>The </a:t>
            </a:r>
            <a:r>
              <a:rPr lang="en-US" sz="3600" dirty="0" err="1">
                <a:solidFill>
                  <a:schemeClr val="accent2">
                    <a:lumMod val="20000"/>
                    <a:lumOff val="80000"/>
                  </a:schemeClr>
                </a:solidFill>
                <a:latin typeface="Ravie" panose="04040805050809020602" pitchFamily="82" charset="0"/>
              </a:rPr>
              <a:t>Headgames</a:t>
            </a:r>
            <a:r>
              <a:rPr lang="en-US" sz="3600" dirty="0">
                <a:solidFill>
                  <a:schemeClr val="accent2">
                    <a:lumMod val="20000"/>
                    <a:lumOff val="80000"/>
                  </a:schemeClr>
                </a:solidFill>
                <a:latin typeface="Ravie" panose="04040805050809020602" pitchFamily="82" charset="0"/>
              </a:rPr>
              <a:t> Of Mental Divorce</a:t>
            </a:r>
          </a:p>
        </p:txBody>
      </p:sp>
      <p:sp>
        <p:nvSpPr>
          <p:cNvPr id="3" name="Content Placeholder 2">
            <a:extLst>
              <a:ext uri="{FF2B5EF4-FFF2-40B4-BE49-F238E27FC236}">
                <a16:creationId xmlns:a16="http://schemas.microsoft.com/office/drawing/2014/main" id="{8737C609-640A-4C11-8AC6-B0E596AF1D64}"/>
              </a:ext>
            </a:extLst>
          </p:cNvPr>
          <p:cNvSpPr>
            <a:spLocks noGrp="1"/>
          </p:cNvSpPr>
          <p:nvPr>
            <p:ph idx="1"/>
          </p:nvPr>
        </p:nvSpPr>
        <p:spPr>
          <a:xfrm>
            <a:off x="411061" y="2256639"/>
            <a:ext cx="11502158" cy="4278385"/>
          </a:xfrm>
        </p:spPr>
        <p:txBody>
          <a:bodyPr>
            <a:normAutofit/>
          </a:bodyPr>
          <a:lstStyle/>
          <a:p>
            <a:r>
              <a:rPr lang="en-US" sz="4800" dirty="0">
                <a:solidFill>
                  <a:schemeClr val="accent1">
                    <a:lumMod val="20000"/>
                    <a:lumOff val="80000"/>
                  </a:schemeClr>
                </a:solidFill>
                <a:latin typeface="Castellar" panose="020A0402060406010301" pitchFamily="18" charset="0"/>
              </a:rPr>
              <a:t> </a:t>
            </a:r>
            <a:r>
              <a:rPr lang="en-US" sz="3600" dirty="0">
                <a:solidFill>
                  <a:schemeClr val="accent1">
                    <a:lumMod val="20000"/>
                    <a:lumOff val="80000"/>
                  </a:schemeClr>
                </a:solidFill>
                <a:latin typeface="Castellar" panose="020A0402060406010301" pitchFamily="18" charset="0"/>
              </a:rPr>
              <a:t>divorce: old testament </a:t>
            </a:r>
            <a:r>
              <a:rPr lang="en-US" sz="3600" dirty="0" err="1">
                <a:solidFill>
                  <a:schemeClr val="accent1">
                    <a:lumMod val="20000"/>
                    <a:lumOff val="80000"/>
                  </a:schemeClr>
                </a:solidFill>
                <a:latin typeface="Castellar" panose="020A0402060406010301" pitchFamily="18" charset="0"/>
              </a:rPr>
              <a:t>vrs</a:t>
            </a:r>
            <a:r>
              <a:rPr lang="en-US" sz="3600" dirty="0">
                <a:solidFill>
                  <a:schemeClr val="accent1">
                    <a:lumMod val="20000"/>
                    <a:lumOff val="80000"/>
                  </a:schemeClr>
                </a:solidFill>
                <a:latin typeface="Castellar" panose="020A0402060406010301" pitchFamily="18" charset="0"/>
              </a:rPr>
              <a:t>. new</a:t>
            </a:r>
          </a:p>
          <a:p>
            <a:r>
              <a:rPr lang="en-US" sz="3600" dirty="0">
                <a:solidFill>
                  <a:schemeClr val="accent1">
                    <a:lumMod val="20000"/>
                    <a:lumOff val="80000"/>
                  </a:schemeClr>
                </a:solidFill>
                <a:latin typeface="Castellar" panose="020A0402060406010301" pitchFamily="18" charset="0"/>
              </a:rPr>
              <a:t> Early Christian comment on mdr</a:t>
            </a:r>
          </a:p>
          <a:p>
            <a:r>
              <a:rPr lang="en-US" sz="3600" dirty="0">
                <a:solidFill>
                  <a:schemeClr val="accent1">
                    <a:lumMod val="20000"/>
                    <a:lumOff val="80000"/>
                  </a:schemeClr>
                </a:solidFill>
                <a:latin typeface="Castellar" panose="020A0402060406010301" pitchFamily="18" charset="0"/>
              </a:rPr>
              <a:t> distinguishing married </a:t>
            </a:r>
            <a:r>
              <a:rPr lang="en-US" sz="3600" dirty="0" err="1">
                <a:solidFill>
                  <a:schemeClr val="accent1">
                    <a:lumMod val="20000"/>
                    <a:lumOff val="80000"/>
                  </a:schemeClr>
                </a:solidFill>
                <a:latin typeface="Castellar" panose="020A0402060406010301" pitchFamily="18" charset="0"/>
              </a:rPr>
              <a:t>vrs</a:t>
            </a:r>
            <a:r>
              <a:rPr lang="en-US" sz="3600" dirty="0">
                <a:solidFill>
                  <a:schemeClr val="accent1">
                    <a:lumMod val="20000"/>
                    <a:lumOff val="80000"/>
                  </a:schemeClr>
                </a:solidFill>
                <a:latin typeface="Castellar" panose="020A0402060406010301" pitchFamily="18" charset="0"/>
              </a:rPr>
              <a:t>. Bound</a:t>
            </a:r>
          </a:p>
          <a:p>
            <a:r>
              <a:rPr lang="en-US" sz="3600" dirty="0">
                <a:solidFill>
                  <a:schemeClr val="accent1">
                    <a:lumMod val="20000"/>
                    <a:lumOff val="80000"/>
                  </a:schemeClr>
                </a:solidFill>
                <a:latin typeface="Castellar" panose="020A0402060406010301" pitchFamily="18" charset="0"/>
              </a:rPr>
              <a:t> mdr protracted process </a:t>
            </a:r>
            <a:r>
              <a:rPr lang="en-US" sz="3600" dirty="0" err="1">
                <a:solidFill>
                  <a:schemeClr val="accent1">
                    <a:lumMod val="20000"/>
                    <a:lumOff val="80000"/>
                  </a:schemeClr>
                </a:solidFill>
                <a:latin typeface="Castellar" panose="020A0402060406010301" pitchFamily="18" charset="0"/>
              </a:rPr>
              <a:t>endgaming</a:t>
            </a:r>
            <a:r>
              <a:rPr lang="en-US" sz="3600" dirty="0">
                <a:solidFill>
                  <a:schemeClr val="accent1">
                    <a:lumMod val="20000"/>
                    <a:lumOff val="80000"/>
                  </a:schemeClr>
                </a:solidFill>
                <a:latin typeface="Castellar" panose="020A0402060406010301" pitchFamily="18" charset="0"/>
              </a:rPr>
              <a:t>  </a:t>
            </a:r>
            <a:endParaRPr lang="en-US" sz="4000" dirty="0">
              <a:solidFill>
                <a:schemeClr val="accent1">
                  <a:lumMod val="20000"/>
                  <a:lumOff val="80000"/>
                </a:schemeClr>
              </a:solidFill>
              <a:latin typeface="Castellar" panose="020A0402060406010301" pitchFamily="18" charset="0"/>
            </a:endParaRPr>
          </a:p>
          <a:p>
            <a:endParaRPr lang="en-US" sz="4000" dirty="0">
              <a:solidFill>
                <a:schemeClr val="accent1">
                  <a:lumMod val="20000"/>
                  <a:lumOff val="80000"/>
                </a:schemeClr>
              </a:solidFill>
              <a:latin typeface="Castellar" panose="020A0402060406010301" pitchFamily="18" charset="0"/>
            </a:endParaRPr>
          </a:p>
          <a:p>
            <a:endParaRPr lang="en-US" sz="3200" dirty="0">
              <a:solidFill>
                <a:schemeClr val="accent1">
                  <a:lumMod val="20000"/>
                  <a:lumOff val="80000"/>
                </a:schemeClr>
              </a:solidFill>
              <a:latin typeface="Castellar" panose="020A0402060406010301" pitchFamily="18" charset="0"/>
            </a:endParaRPr>
          </a:p>
        </p:txBody>
      </p:sp>
    </p:spTree>
    <p:extLst>
      <p:ext uri="{BB962C8B-B14F-4D97-AF65-F5344CB8AC3E}">
        <p14:creationId xmlns:p14="http://schemas.microsoft.com/office/powerpoint/2010/main" val="425259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
                                            <p:txEl>
                                              <p:pRg st="0" end="0"/>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3">
                                            <p:txEl>
                                              <p:pRg st="1" end="1"/>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3">
                                            <p:txEl>
                                              <p:pRg st="2" end="2"/>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3">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3C8D1369-1C5F-4160-88CF-67362113D413}"/>
              </a:ext>
            </a:extLst>
          </p:cNvPr>
          <p:cNvSpPr>
            <a:spLocks noChangeArrowheads="1"/>
          </p:cNvSpPr>
          <p:nvPr/>
        </p:nvSpPr>
        <p:spPr bwMode="auto">
          <a:xfrm>
            <a:off x="1524000" y="3352800"/>
            <a:ext cx="9144000" cy="3505200"/>
          </a:xfrm>
          <a:prstGeom prst="rect">
            <a:avLst/>
          </a:prstGeom>
          <a:solidFill>
            <a:srgbClr val="FFFF66"/>
          </a:solidFill>
          <a:ln>
            <a:noFill/>
          </a:ln>
          <a:effectLst/>
          <a:extLst>
            <a:ext uri="{91240B29-F687-4F45-9708-019B960494DF}">
              <a14:hiddenLine xmlns:a14="http://schemas.microsoft.com/office/drawing/2010/main" w="123825" algn="ctr">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5603" name="Rectangle 3">
            <a:extLst>
              <a:ext uri="{FF2B5EF4-FFF2-40B4-BE49-F238E27FC236}">
                <a16:creationId xmlns:a16="http://schemas.microsoft.com/office/drawing/2014/main" id="{E3015A94-FA58-4060-A5D5-6FAE73071B3B}"/>
              </a:ext>
            </a:extLst>
          </p:cNvPr>
          <p:cNvSpPr>
            <a:spLocks noGrp="1" noChangeArrowheads="1"/>
          </p:cNvSpPr>
          <p:nvPr>
            <p:ph type="body" idx="1"/>
          </p:nvPr>
        </p:nvSpPr>
        <p:spPr>
          <a:xfrm>
            <a:off x="1981200" y="1219201"/>
            <a:ext cx="8229600" cy="4525963"/>
          </a:xfrm>
        </p:spPr>
        <p:txBody>
          <a:bodyPr/>
          <a:lstStyle/>
          <a:p>
            <a:pPr>
              <a:lnSpc>
                <a:spcPct val="90000"/>
              </a:lnSpc>
              <a:buClr>
                <a:srgbClr val="FF0000"/>
              </a:buClr>
              <a:buFont typeface="Wingdings" panose="05000000000000000000" pitchFamily="2" charset="2"/>
              <a:buNone/>
            </a:pPr>
            <a:r>
              <a:rPr lang="en-US" altLang="en-US" sz="2800" dirty="0"/>
              <a:t>“And I say unto you, Whosoever shall put away his wife, </a:t>
            </a:r>
            <a:r>
              <a:rPr lang="en-US" altLang="en-US" sz="2800" dirty="0">
                <a:solidFill>
                  <a:schemeClr val="bg1">
                    <a:lumMod val="75000"/>
                  </a:schemeClr>
                </a:solidFill>
              </a:rPr>
              <a:t>(except it be for fornication,) </a:t>
            </a:r>
            <a:r>
              <a:rPr lang="en-US" altLang="en-US" sz="2800" dirty="0"/>
              <a:t>and shall marry another, </a:t>
            </a:r>
            <a:r>
              <a:rPr lang="en-US" altLang="en-US" sz="2800" dirty="0" err="1"/>
              <a:t>committeth</a:t>
            </a:r>
            <a:r>
              <a:rPr lang="en-US" altLang="en-US" sz="2800" dirty="0"/>
              <a:t> adultery: and whoso </a:t>
            </a:r>
            <a:r>
              <a:rPr lang="en-US" altLang="en-US" sz="2800" dirty="0" err="1"/>
              <a:t>marrieth</a:t>
            </a:r>
            <a:r>
              <a:rPr lang="en-US" altLang="en-US" sz="2800" dirty="0"/>
              <a:t> her which is put away doth commit adultery.”  </a:t>
            </a:r>
            <a:r>
              <a:rPr lang="en-US" altLang="en-US" sz="2800" i="1" dirty="0">
                <a:solidFill>
                  <a:srgbClr val="FF0000"/>
                </a:solidFill>
              </a:rPr>
              <a:t>(Matthew 19:9)</a:t>
            </a:r>
          </a:p>
          <a:p>
            <a:pPr>
              <a:lnSpc>
                <a:spcPct val="90000"/>
              </a:lnSpc>
              <a:buClr>
                <a:srgbClr val="FF0000"/>
              </a:buClr>
              <a:buFont typeface="Wingdings" panose="05000000000000000000" pitchFamily="2" charset="2"/>
              <a:buChar char="Ø"/>
            </a:pPr>
            <a:endParaRPr lang="en-US" altLang="en-US" sz="2800" i="1" dirty="0">
              <a:solidFill>
                <a:srgbClr val="FF0000"/>
              </a:solidFill>
            </a:endParaRPr>
          </a:p>
          <a:p>
            <a:pPr>
              <a:lnSpc>
                <a:spcPct val="90000"/>
              </a:lnSpc>
              <a:buClr>
                <a:srgbClr val="FF0000"/>
              </a:buClr>
              <a:buFont typeface="Wingdings" panose="05000000000000000000" pitchFamily="2" charset="2"/>
              <a:buNone/>
            </a:pPr>
            <a:r>
              <a:rPr lang="en-US" altLang="en-US" sz="2800" b="1" i="1" dirty="0">
                <a:solidFill>
                  <a:srgbClr val="FF0000"/>
                </a:solidFill>
              </a:rPr>
              <a:t>NOTE, in this situation:</a:t>
            </a:r>
          </a:p>
          <a:p>
            <a:pPr>
              <a:lnSpc>
                <a:spcPct val="90000"/>
              </a:lnSpc>
              <a:buClr>
                <a:srgbClr val="FF0000"/>
              </a:buClr>
              <a:buFont typeface="Wingdings" panose="05000000000000000000" pitchFamily="2" charset="2"/>
              <a:buChar char="Ø"/>
            </a:pPr>
            <a:r>
              <a:rPr lang="en-US" altLang="en-US" sz="2800" dirty="0"/>
              <a:t>The original wife was innocent of fornication.</a:t>
            </a:r>
          </a:p>
          <a:p>
            <a:pPr>
              <a:lnSpc>
                <a:spcPct val="90000"/>
              </a:lnSpc>
              <a:buClr>
                <a:srgbClr val="FF0000"/>
              </a:buClr>
              <a:buFont typeface="Wingdings" panose="05000000000000000000" pitchFamily="2" charset="2"/>
              <a:buChar char="Ø"/>
            </a:pPr>
            <a:r>
              <a:rPr lang="en-US" altLang="en-US" sz="2800" dirty="0"/>
              <a:t>We know this because her husband commits adultery when he remarries.</a:t>
            </a:r>
          </a:p>
          <a:p>
            <a:pPr>
              <a:lnSpc>
                <a:spcPct val="90000"/>
              </a:lnSpc>
              <a:buClr>
                <a:srgbClr val="FF0000"/>
              </a:buClr>
              <a:buFont typeface="Wingdings" panose="05000000000000000000" pitchFamily="2" charset="2"/>
              <a:buChar char="Ø"/>
            </a:pPr>
            <a:r>
              <a:rPr lang="en-US" altLang="en-US" sz="2800" dirty="0"/>
              <a:t>Yet, “whoso </a:t>
            </a:r>
            <a:r>
              <a:rPr lang="en-US" altLang="en-US" sz="2800" dirty="0" err="1"/>
              <a:t>marrieth</a:t>
            </a:r>
            <a:r>
              <a:rPr lang="en-US" altLang="en-US" sz="2800" dirty="0"/>
              <a:t> her which is put away doth commit adultery.”</a:t>
            </a:r>
          </a:p>
        </p:txBody>
      </p:sp>
      <p:sp>
        <p:nvSpPr>
          <p:cNvPr id="25604" name="Rectangle 4">
            <a:extLst>
              <a:ext uri="{FF2B5EF4-FFF2-40B4-BE49-F238E27FC236}">
                <a16:creationId xmlns:a16="http://schemas.microsoft.com/office/drawing/2014/main" id="{6322E63C-5734-4291-A29F-82FE97C3FF01}"/>
              </a:ext>
            </a:extLst>
          </p:cNvPr>
          <p:cNvSpPr>
            <a:spLocks noGrp="1" noChangeArrowheads="1"/>
          </p:cNvSpPr>
          <p:nvPr>
            <p:ph type="title"/>
          </p:nvPr>
        </p:nvSpPr>
        <p:spPr>
          <a:xfrm>
            <a:off x="1524000" y="0"/>
            <a:ext cx="9144000" cy="1143000"/>
          </a:xfrm>
          <a:solidFill>
            <a:srgbClr val="00FF00"/>
          </a:solidFill>
          <a:ln/>
        </p:spPr>
        <p:txBody>
          <a:bodyPr/>
          <a:lstStyle/>
          <a:p>
            <a:pPr>
              <a:lnSpc>
                <a:spcPct val="90000"/>
              </a:lnSpc>
              <a:buClr>
                <a:srgbClr val="3399FF"/>
              </a:buClr>
            </a:pPr>
            <a:r>
              <a:rPr lang="en-US" altLang="en-US" sz="4000" b="1">
                <a:solidFill>
                  <a:srgbClr val="FF0000"/>
                </a:solidFill>
                <a:latin typeface="Eras Demi ITC" panose="020B0805030504020804" pitchFamily="34" charset="0"/>
              </a:rPr>
              <a:t>It </a:t>
            </a:r>
            <a:r>
              <a:rPr lang="en-US" altLang="en-US" sz="4000" b="1" u="sng">
                <a:solidFill>
                  <a:srgbClr val="FF0000"/>
                </a:solidFill>
                <a:latin typeface="Eras Demi ITC" panose="020B0805030504020804" pitchFamily="34" charset="0"/>
              </a:rPr>
              <a:t>IS</a:t>
            </a:r>
            <a:r>
              <a:rPr lang="en-US" altLang="en-US" sz="4000" b="1">
                <a:solidFill>
                  <a:srgbClr val="FF0000"/>
                </a:solidFill>
                <a:latin typeface="Eras Demi ITC" panose="020B0805030504020804" pitchFamily="34" charset="0"/>
              </a:rPr>
              <a:t> Possible to ‘Put Away’ An Innocent Spouse</a:t>
            </a:r>
            <a:r>
              <a:rPr lang="en-US" altLang="en-US" sz="4000">
                <a:solidFill>
                  <a:srgbClr val="FF0000"/>
                </a:solidFill>
                <a:latin typeface="Eras Demi ITC" panose="020B0805030504020804" pitchFamily="34"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 calcmode="lin" valueType="num">
                                      <p:cBhvr>
                                        <p:cTn id="7" dur="500" fill="hold"/>
                                        <p:tgtEl>
                                          <p:spTgt spid="256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560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25603">
                                            <p:txEl>
                                              <p:pRg st="2" end="2"/>
                                            </p:txEl>
                                          </p:spTgt>
                                        </p:tgtEl>
                                        <p:attrNameLst>
                                          <p:attrName>style.visibility</p:attrName>
                                        </p:attrNameLst>
                                      </p:cBhvr>
                                      <p:to>
                                        <p:strVal val="visible"/>
                                      </p:to>
                                    </p:set>
                                    <p:animEffect transition="in" filter="wipe(left)">
                                      <p:cBhvr>
                                        <p:cTn id="13" dur="500"/>
                                        <p:tgtEl>
                                          <p:spTgt spid="25603">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25602"/>
                                        </p:tgtEl>
                                        <p:attrNameLst>
                                          <p:attrName>style.visibility</p:attrName>
                                        </p:attrNameLst>
                                      </p:cBhvr>
                                      <p:to>
                                        <p:strVal val="visible"/>
                                      </p:to>
                                    </p:set>
                                    <p:animEffect transition="in" filter="dissolve">
                                      <p:cBhvr>
                                        <p:cTn id="16" dur="500"/>
                                        <p:tgtEl>
                                          <p:spTgt spid="2560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25603">
                                            <p:txEl>
                                              <p:pRg st="3" end="3"/>
                                            </p:txEl>
                                          </p:spTgt>
                                        </p:tgtEl>
                                        <p:attrNameLst>
                                          <p:attrName>style.visibility</p:attrName>
                                        </p:attrNameLst>
                                      </p:cBhvr>
                                      <p:to>
                                        <p:strVal val="visible"/>
                                      </p:to>
                                    </p:set>
                                    <p:animEffect transition="in" filter="wipe(left)">
                                      <p:cBhvr>
                                        <p:cTn id="21" dur="500"/>
                                        <p:tgtEl>
                                          <p:spTgt spid="25603">
                                            <p:txEl>
                                              <p:pRg st="3" end="3"/>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25603">
                                            <p:txEl>
                                              <p:pRg st="4" end="4"/>
                                            </p:txEl>
                                          </p:spTgt>
                                        </p:tgtEl>
                                        <p:attrNameLst>
                                          <p:attrName>style.visibility</p:attrName>
                                        </p:attrNameLst>
                                      </p:cBhvr>
                                      <p:to>
                                        <p:strVal val="visible"/>
                                      </p:to>
                                    </p:set>
                                    <p:animEffect transition="in" filter="wipe(left)">
                                      <p:cBhvr>
                                        <p:cTn id="26" dur="500"/>
                                        <p:tgtEl>
                                          <p:spTgt spid="25603">
                                            <p:txEl>
                                              <p:pRg st="4" end="4"/>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25603">
                                            <p:txEl>
                                              <p:pRg st="5" end="5"/>
                                            </p:txEl>
                                          </p:spTgt>
                                        </p:tgtEl>
                                        <p:attrNameLst>
                                          <p:attrName>style.visibility</p:attrName>
                                        </p:attrNameLst>
                                      </p:cBhvr>
                                      <p:to>
                                        <p:strVal val="visible"/>
                                      </p:to>
                                    </p:set>
                                    <p:animEffect transition="in" filter="wipe(left)">
                                      <p:cBhvr>
                                        <p:cTn id="31" dur="500"/>
                                        <p:tgtEl>
                                          <p:spTgt spid="2560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2346326" y="72707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solidFill>
                <a:srgbClr val="000000"/>
              </a:solidFill>
            </a:endParaRPr>
          </a:p>
        </p:txBody>
      </p:sp>
      <p:sp>
        <p:nvSpPr>
          <p:cNvPr id="63491" name="Rectangle 3"/>
          <p:cNvSpPr>
            <a:spLocks noChangeArrowheads="1"/>
          </p:cNvSpPr>
          <p:nvPr/>
        </p:nvSpPr>
        <p:spPr bwMode="auto">
          <a:xfrm>
            <a:off x="2971800" y="1600201"/>
            <a:ext cx="7315200" cy="2181225"/>
          </a:xfrm>
          <a:prstGeom prst="rect">
            <a:avLst/>
          </a:prstGeom>
          <a:solidFill>
            <a:srgbClr val="FFFF00"/>
          </a:solidFill>
          <a:ln w="38100">
            <a:solidFill>
              <a:srgbClr val="FF3300"/>
            </a:solidFill>
            <a:miter lim="800000"/>
            <a:headEnd/>
            <a:tailEnd/>
          </a:ln>
        </p:spPr>
        <p:txBody>
          <a:bodyPr>
            <a:spAutoFit/>
          </a:bodyPr>
          <a:lstStyle/>
          <a:p>
            <a:pPr>
              <a:lnSpc>
                <a:spcPct val="120000"/>
              </a:lnSpc>
            </a:pPr>
            <a:r>
              <a:rPr lang="en-US" sz="2800" b="1">
                <a:solidFill>
                  <a:srgbClr val="000000"/>
                </a:solidFill>
                <a:latin typeface="Sagona Book" panose="020F0502020204030204"/>
              </a:rPr>
              <a:t>And I say unto you, Whosoever shall </a:t>
            </a:r>
            <a:r>
              <a:rPr lang="en-US" sz="2800" b="1" u="sng">
                <a:solidFill>
                  <a:srgbClr val="6600FF"/>
                </a:solidFill>
                <a:latin typeface="Sagona Book" panose="020F0502020204030204"/>
              </a:rPr>
              <a:t>put away</a:t>
            </a:r>
            <a:r>
              <a:rPr lang="en-US" sz="2800" b="1">
                <a:solidFill>
                  <a:srgbClr val="6600FF"/>
                </a:solidFill>
                <a:latin typeface="Sagona Book" panose="020F0502020204030204"/>
              </a:rPr>
              <a:t> </a:t>
            </a:r>
            <a:r>
              <a:rPr lang="en-US" sz="2800" b="1">
                <a:solidFill>
                  <a:srgbClr val="000000"/>
                </a:solidFill>
                <a:latin typeface="Sagona Book" panose="020F0502020204030204"/>
              </a:rPr>
              <a:t>his wife, except it be for fornication, and shall marry another, committeth adultery:</a:t>
            </a:r>
          </a:p>
        </p:txBody>
      </p:sp>
      <p:sp>
        <p:nvSpPr>
          <p:cNvPr id="63492" name="Text Box 4"/>
          <p:cNvSpPr txBox="1">
            <a:spLocks noChangeArrowheads="1"/>
          </p:cNvSpPr>
          <p:nvPr/>
        </p:nvSpPr>
        <p:spPr bwMode="auto">
          <a:xfrm>
            <a:off x="2879726" y="385127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solidFill>
                <a:srgbClr val="000000"/>
              </a:solidFill>
            </a:endParaRPr>
          </a:p>
        </p:txBody>
      </p:sp>
      <p:sp>
        <p:nvSpPr>
          <p:cNvPr id="63493" name="Rectangle 5"/>
          <p:cNvSpPr>
            <a:spLocks noChangeArrowheads="1"/>
          </p:cNvSpPr>
          <p:nvPr/>
        </p:nvSpPr>
        <p:spPr bwMode="auto">
          <a:xfrm>
            <a:off x="2971800" y="4572000"/>
            <a:ext cx="7315200" cy="1079500"/>
          </a:xfrm>
          <a:prstGeom prst="rect">
            <a:avLst/>
          </a:prstGeom>
          <a:solidFill>
            <a:srgbClr val="FFFF00"/>
          </a:solidFill>
          <a:ln w="38100">
            <a:solidFill>
              <a:srgbClr val="FF3300"/>
            </a:solidFill>
            <a:miter lim="800000"/>
            <a:headEnd/>
            <a:tailEnd/>
          </a:ln>
        </p:spPr>
        <p:txBody>
          <a:bodyPr>
            <a:spAutoFit/>
          </a:bodyPr>
          <a:lstStyle/>
          <a:p>
            <a:pPr>
              <a:lnSpc>
                <a:spcPct val="120000"/>
              </a:lnSpc>
            </a:pPr>
            <a:r>
              <a:rPr lang="en-US" sz="2800" b="1">
                <a:solidFill>
                  <a:srgbClr val="000000"/>
                </a:solidFill>
                <a:latin typeface="Sagona Book" panose="020F0502020204030204"/>
              </a:rPr>
              <a:t>and whoso marrieth her which </a:t>
            </a:r>
          </a:p>
          <a:p>
            <a:pPr>
              <a:lnSpc>
                <a:spcPct val="120000"/>
              </a:lnSpc>
            </a:pPr>
            <a:r>
              <a:rPr lang="en-US" sz="2800" b="1" u="sng">
                <a:solidFill>
                  <a:srgbClr val="6600FF"/>
                </a:solidFill>
                <a:latin typeface="Sagona Book" panose="020F0502020204030204"/>
              </a:rPr>
              <a:t>is put away</a:t>
            </a:r>
            <a:r>
              <a:rPr lang="en-US" sz="2800" b="1">
                <a:solidFill>
                  <a:srgbClr val="6600FF"/>
                </a:solidFill>
                <a:latin typeface="Sagona Book" panose="020F0502020204030204"/>
              </a:rPr>
              <a:t> </a:t>
            </a:r>
            <a:r>
              <a:rPr lang="en-US" sz="2800" b="1">
                <a:solidFill>
                  <a:srgbClr val="000000"/>
                </a:solidFill>
                <a:latin typeface="Sagona Book" panose="020F0502020204030204"/>
              </a:rPr>
              <a:t>doth commit adultery.</a:t>
            </a:r>
          </a:p>
        </p:txBody>
      </p:sp>
      <p:sp>
        <p:nvSpPr>
          <p:cNvPr id="63494" name="Text Box 6"/>
          <p:cNvSpPr txBox="1">
            <a:spLocks noChangeArrowheads="1"/>
          </p:cNvSpPr>
          <p:nvPr/>
        </p:nvSpPr>
        <p:spPr bwMode="auto">
          <a:xfrm>
            <a:off x="1905001" y="1981201"/>
            <a:ext cx="9175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0" b="1">
                <a:solidFill>
                  <a:srgbClr val="000000"/>
                </a:solidFill>
              </a:rPr>
              <a:t>A</a:t>
            </a:r>
          </a:p>
        </p:txBody>
      </p:sp>
      <p:sp>
        <p:nvSpPr>
          <p:cNvPr id="63495" name="Text Box 7"/>
          <p:cNvSpPr txBox="1">
            <a:spLocks noChangeArrowheads="1"/>
          </p:cNvSpPr>
          <p:nvPr/>
        </p:nvSpPr>
        <p:spPr bwMode="auto">
          <a:xfrm>
            <a:off x="1828801" y="4419601"/>
            <a:ext cx="9175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0" b="1">
                <a:solidFill>
                  <a:srgbClr val="000000"/>
                </a:solidFill>
              </a:rPr>
              <a:t>B</a:t>
            </a:r>
          </a:p>
        </p:txBody>
      </p:sp>
      <p:sp>
        <p:nvSpPr>
          <p:cNvPr id="11272" name="Text Box 8"/>
          <p:cNvSpPr txBox="1">
            <a:spLocks noChangeArrowheads="1"/>
          </p:cNvSpPr>
          <p:nvPr/>
        </p:nvSpPr>
        <p:spPr bwMode="auto">
          <a:xfrm>
            <a:off x="3799840" y="126911"/>
            <a:ext cx="4759636" cy="1200329"/>
          </a:xfrm>
          <a:prstGeom prst="rect">
            <a:avLst/>
          </a:prstGeom>
          <a:noFill/>
          <a:ln w="9525">
            <a:noFill/>
            <a:miter lim="800000"/>
            <a:headEnd/>
            <a:tailEnd/>
          </a:ln>
          <a:effectLst/>
        </p:spPr>
        <p:txBody>
          <a:bodyPr wrap="none">
            <a:spAutoFit/>
          </a:bodyPr>
          <a:lstStyle/>
          <a:p>
            <a:pPr>
              <a:defRPr/>
            </a:pPr>
            <a:r>
              <a:rPr lang="en-US" sz="3600" b="1" u="sng" dirty="0">
                <a:solidFill>
                  <a:srgbClr val="000000"/>
                </a:solidFill>
                <a:effectLst>
                  <a:outerShdw blurRad="38100" dist="38100" dir="2700000" algn="tl">
                    <a:srgbClr val="FFFFFF"/>
                  </a:outerShdw>
                </a:effectLst>
                <a:latin typeface="Comic Sans MS" pitchFamily="66" charset="0"/>
              </a:rPr>
              <a:t>Matt. 19:9 – Two</a:t>
            </a:r>
          </a:p>
          <a:p>
            <a:pPr>
              <a:defRPr/>
            </a:pPr>
            <a:r>
              <a:rPr lang="en-US" sz="3600" b="1" u="sng" dirty="0">
                <a:solidFill>
                  <a:srgbClr val="000000"/>
                </a:solidFill>
                <a:effectLst>
                  <a:outerShdw blurRad="38100" dist="38100" dir="2700000" algn="tl">
                    <a:srgbClr val="FFFFFF"/>
                  </a:outerShdw>
                </a:effectLst>
                <a:latin typeface="Comic Sans MS" pitchFamily="66" charset="0"/>
              </a:rPr>
              <a:t>Independent Clauses</a:t>
            </a:r>
          </a:p>
        </p:txBody>
      </p:sp>
    </p:spTree>
    <p:extLst>
      <p:ext uri="{BB962C8B-B14F-4D97-AF65-F5344CB8AC3E}">
        <p14:creationId xmlns:p14="http://schemas.microsoft.com/office/powerpoint/2010/main" val="1436773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2346326" y="72707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solidFill>
                <a:srgbClr val="000000"/>
              </a:solidFill>
            </a:endParaRPr>
          </a:p>
        </p:txBody>
      </p:sp>
      <p:sp>
        <p:nvSpPr>
          <p:cNvPr id="63491" name="Rectangle 3"/>
          <p:cNvSpPr>
            <a:spLocks noChangeArrowheads="1"/>
          </p:cNvSpPr>
          <p:nvPr/>
        </p:nvSpPr>
        <p:spPr bwMode="auto">
          <a:xfrm>
            <a:off x="2971800" y="1600201"/>
            <a:ext cx="7315200" cy="2181225"/>
          </a:xfrm>
          <a:prstGeom prst="rect">
            <a:avLst/>
          </a:prstGeom>
          <a:solidFill>
            <a:srgbClr val="FFFF00"/>
          </a:solidFill>
          <a:ln w="38100">
            <a:solidFill>
              <a:srgbClr val="FF3300"/>
            </a:solidFill>
            <a:miter lim="800000"/>
            <a:headEnd/>
            <a:tailEnd/>
          </a:ln>
        </p:spPr>
        <p:txBody>
          <a:bodyPr>
            <a:spAutoFit/>
          </a:bodyPr>
          <a:lstStyle/>
          <a:p>
            <a:pPr>
              <a:lnSpc>
                <a:spcPct val="120000"/>
              </a:lnSpc>
            </a:pPr>
            <a:r>
              <a:rPr lang="en-US" sz="2800" b="1">
                <a:solidFill>
                  <a:srgbClr val="000000"/>
                </a:solidFill>
                <a:latin typeface="Sagona Book" panose="020F0502020204030204"/>
              </a:rPr>
              <a:t>And I say unto you, Whosoever shall </a:t>
            </a:r>
            <a:r>
              <a:rPr lang="en-US" sz="2800" b="1" u="sng">
                <a:solidFill>
                  <a:srgbClr val="6600FF"/>
                </a:solidFill>
                <a:latin typeface="Sagona Book" panose="020F0502020204030204"/>
              </a:rPr>
              <a:t>put away</a:t>
            </a:r>
            <a:r>
              <a:rPr lang="en-US" sz="2800" b="1">
                <a:solidFill>
                  <a:srgbClr val="6600FF"/>
                </a:solidFill>
                <a:latin typeface="Sagona Book" panose="020F0502020204030204"/>
              </a:rPr>
              <a:t> </a:t>
            </a:r>
            <a:r>
              <a:rPr lang="en-US" sz="2800" b="1">
                <a:solidFill>
                  <a:srgbClr val="000000"/>
                </a:solidFill>
                <a:latin typeface="Sagona Book" panose="020F0502020204030204"/>
              </a:rPr>
              <a:t>his wife, except it be for fornication, and shall marry another, committeth adultery:</a:t>
            </a:r>
          </a:p>
        </p:txBody>
      </p:sp>
      <p:sp>
        <p:nvSpPr>
          <p:cNvPr id="63492" name="Text Box 4"/>
          <p:cNvSpPr txBox="1">
            <a:spLocks noChangeArrowheads="1"/>
          </p:cNvSpPr>
          <p:nvPr/>
        </p:nvSpPr>
        <p:spPr bwMode="auto">
          <a:xfrm>
            <a:off x="2879726" y="385127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solidFill>
                <a:srgbClr val="000000"/>
              </a:solidFill>
            </a:endParaRPr>
          </a:p>
        </p:txBody>
      </p:sp>
      <p:sp>
        <p:nvSpPr>
          <p:cNvPr id="63493" name="Rectangle 5"/>
          <p:cNvSpPr>
            <a:spLocks noChangeArrowheads="1"/>
          </p:cNvSpPr>
          <p:nvPr/>
        </p:nvSpPr>
        <p:spPr bwMode="auto">
          <a:xfrm>
            <a:off x="2971800" y="4572000"/>
            <a:ext cx="7315200" cy="1079500"/>
          </a:xfrm>
          <a:prstGeom prst="rect">
            <a:avLst/>
          </a:prstGeom>
          <a:solidFill>
            <a:srgbClr val="FFFF00"/>
          </a:solidFill>
          <a:ln w="38100">
            <a:solidFill>
              <a:srgbClr val="FF3300"/>
            </a:solidFill>
            <a:miter lim="800000"/>
            <a:headEnd/>
            <a:tailEnd/>
          </a:ln>
        </p:spPr>
        <p:txBody>
          <a:bodyPr>
            <a:spAutoFit/>
          </a:bodyPr>
          <a:lstStyle/>
          <a:p>
            <a:pPr>
              <a:lnSpc>
                <a:spcPct val="120000"/>
              </a:lnSpc>
            </a:pPr>
            <a:r>
              <a:rPr lang="en-US" sz="2800" b="1">
                <a:solidFill>
                  <a:srgbClr val="000000"/>
                </a:solidFill>
                <a:latin typeface="Sagona Book" panose="020F0502020204030204"/>
              </a:rPr>
              <a:t>and whoso marrieth her which </a:t>
            </a:r>
          </a:p>
          <a:p>
            <a:pPr>
              <a:lnSpc>
                <a:spcPct val="120000"/>
              </a:lnSpc>
            </a:pPr>
            <a:r>
              <a:rPr lang="en-US" sz="2800" b="1" u="sng">
                <a:solidFill>
                  <a:srgbClr val="6600FF"/>
                </a:solidFill>
                <a:latin typeface="Sagona Book" panose="020F0502020204030204"/>
              </a:rPr>
              <a:t>is put away</a:t>
            </a:r>
            <a:r>
              <a:rPr lang="en-US" sz="2800" b="1">
                <a:solidFill>
                  <a:srgbClr val="6600FF"/>
                </a:solidFill>
                <a:latin typeface="Sagona Book" panose="020F0502020204030204"/>
              </a:rPr>
              <a:t> </a:t>
            </a:r>
            <a:r>
              <a:rPr lang="en-US" sz="2800" b="1">
                <a:solidFill>
                  <a:srgbClr val="000000"/>
                </a:solidFill>
                <a:latin typeface="Sagona Book" panose="020F0502020204030204"/>
              </a:rPr>
              <a:t>doth commit adultery.</a:t>
            </a:r>
          </a:p>
        </p:txBody>
      </p:sp>
      <p:sp>
        <p:nvSpPr>
          <p:cNvPr id="63494" name="Text Box 6"/>
          <p:cNvSpPr txBox="1">
            <a:spLocks noChangeArrowheads="1"/>
          </p:cNvSpPr>
          <p:nvPr/>
        </p:nvSpPr>
        <p:spPr bwMode="auto">
          <a:xfrm>
            <a:off x="1905001" y="1981201"/>
            <a:ext cx="9175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0" b="1">
                <a:solidFill>
                  <a:srgbClr val="000000"/>
                </a:solidFill>
              </a:rPr>
              <a:t>A</a:t>
            </a:r>
          </a:p>
        </p:txBody>
      </p:sp>
      <p:sp>
        <p:nvSpPr>
          <p:cNvPr id="63495" name="Text Box 7"/>
          <p:cNvSpPr txBox="1">
            <a:spLocks noChangeArrowheads="1"/>
          </p:cNvSpPr>
          <p:nvPr/>
        </p:nvSpPr>
        <p:spPr bwMode="auto">
          <a:xfrm>
            <a:off x="1828801" y="4419601"/>
            <a:ext cx="9175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0" b="1">
                <a:solidFill>
                  <a:srgbClr val="000000"/>
                </a:solidFill>
              </a:rPr>
              <a:t>B</a:t>
            </a:r>
          </a:p>
        </p:txBody>
      </p:sp>
      <p:sp>
        <p:nvSpPr>
          <p:cNvPr id="11272" name="Text Box 8"/>
          <p:cNvSpPr txBox="1">
            <a:spLocks noChangeArrowheads="1"/>
          </p:cNvSpPr>
          <p:nvPr/>
        </p:nvSpPr>
        <p:spPr bwMode="auto">
          <a:xfrm>
            <a:off x="4267201" y="228600"/>
            <a:ext cx="3965575" cy="914400"/>
          </a:xfrm>
          <a:prstGeom prst="rect">
            <a:avLst/>
          </a:prstGeom>
          <a:noFill/>
          <a:ln w="9525">
            <a:noFill/>
            <a:miter lim="800000"/>
            <a:headEnd/>
            <a:tailEnd/>
          </a:ln>
          <a:effectLst/>
        </p:spPr>
        <p:txBody>
          <a:bodyPr wrap="none">
            <a:spAutoFit/>
          </a:bodyPr>
          <a:lstStyle/>
          <a:p>
            <a:pPr>
              <a:defRPr/>
            </a:pPr>
            <a:r>
              <a:rPr lang="en-US" sz="5400" b="1" u="sng">
                <a:solidFill>
                  <a:srgbClr val="000000"/>
                </a:solidFill>
                <a:effectLst>
                  <a:outerShdw blurRad="38100" dist="38100" dir="2700000" algn="tl">
                    <a:srgbClr val="FFFFFF"/>
                  </a:outerShdw>
                </a:effectLst>
                <a:latin typeface="Comic Sans MS" pitchFamily="66" charset="0"/>
              </a:rPr>
              <a:t>Matt. 19:9</a:t>
            </a:r>
          </a:p>
        </p:txBody>
      </p:sp>
    </p:spTree>
    <p:extLst>
      <p:ext uri="{BB962C8B-B14F-4D97-AF65-F5344CB8AC3E}">
        <p14:creationId xmlns:p14="http://schemas.microsoft.com/office/powerpoint/2010/main" val="1279260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2346326" y="72707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solidFill>
                <a:srgbClr val="000000"/>
              </a:solidFill>
            </a:endParaRPr>
          </a:p>
        </p:txBody>
      </p:sp>
      <p:sp>
        <p:nvSpPr>
          <p:cNvPr id="64515" name="Rectangle 3"/>
          <p:cNvSpPr>
            <a:spLocks noChangeArrowheads="1"/>
          </p:cNvSpPr>
          <p:nvPr/>
        </p:nvSpPr>
        <p:spPr bwMode="auto">
          <a:xfrm>
            <a:off x="2819400" y="1600201"/>
            <a:ext cx="7620000" cy="2116605"/>
          </a:xfrm>
          <a:prstGeom prst="rect">
            <a:avLst/>
          </a:prstGeom>
          <a:solidFill>
            <a:srgbClr val="FFFF00"/>
          </a:solidFill>
          <a:ln w="38100">
            <a:solidFill>
              <a:srgbClr val="FF3300"/>
            </a:solidFill>
            <a:miter lim="800000"/>
            <a:headEnd/>
            <a:tailEnd/>
          </a:ln>
        </p:spPr>
        <p:txBody>
          <a:bodyPr>
            <a:spAutoFit/>
          </a:bodyPr>
          <a:lstStyle/>
          <a:p>
            <a:pPr>
              <a:lnSpc>
                <a:spcPct val="120000"/>
              </a:lnSpc>
            </a:pPr>
            <a:r>
              <a:rPr lang="en-US" sz="2800" b="1">
                <a:solidFill>
                  <a:srgbClr val="000000"/>
                </a:solidFill>
                <a:latin typeface="Sagona Book" panose="020F0502020204030204"/>
              </a:rPr>
              <a:t>Put Away (for forn.) - Remarry - No Adultery</a:t>
            </a:r>
          </a:p>
          <a:p>
            <a:pPr>
              <a:lnSpc>
                <a:spcPct val="120000"/>
              </a:lnSpc>
            </a:pPr>
            <a:endParaRPr lang="en-US" sz="2800" b="1">
              <a:solidFill>
                <a:srgbClr val="000000"/>
              </a:solidFill>
              <a:latin typeface="Sagona Book" panose="020F0502020204030204"/>
            </a:endParaRPr>
          </a:p>
          <a:p>
            <a:pPr>
              <a:lnSpc>
                <a:spcPct val="120000"/>
              </a:lnSpc>
            </a:pPr>
            <a:r>
              <a:rPr lang="en-US" sz="2800" b="1">
                <a:solidFill>
                  <a:srgbClr val="000000"/>
                </a:solidFill>
                <a:latin typeface="Sagona Book" panose="020F0502020204030204"/>
              </a:rPr>
              <a:t>Put Away (no forn.) - Remarry - Adultery</a:t>
            </a:r>
          </a:p>
        </p:txBody>
      </p:sp>
      <p:sp>
        <p:nvSpPr>
          <p:cNvPr id="64516" name="Text Box 4"/>
          <p:cNvSpPr txBox="1">
            <a:spLocks noChangeArrowheads="1"/>
          </p:cNvSpPr>
          <p:nvPr/>
        </p:nvSpPr>
        <p:spPr bwMode="auto">
          <a:xfrm>
            <a:off x="2879726" y="385127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solidFill>
                <a:srgbClr val="000000"/>
              </a:solidFill>
            </a:endParaRPr>
          </a:p>
        </p:txBody>
      </p:sp>
      <p:sp>
        <p:nvSpPr>
          <p:cNvPr id="64517" name="Rectangle 5"/>
          <p:cNvSpPr>
            <a:spLocks noChangeArrowheads="1"/>
          </p:cNvSpPr>
          <p:nvPr/>
        </p:nvSpPr>
        <p:spPr bwMode="auto">
          <a:xfrm>
            <a:off x="2971800" y="4648201"/>
            <a:ext cx="7315200" cy="565411"/>
          </a:xfrm>
          <a:prstGeom prst="rect">
            <a:avLst/>
          </a:prstGeom>
          <a:solidFill>
            <a:srgbClr val="FFFF00"/>
          </a:solidFill>
          <a:ln w="38100">
            <a:solidFill>
              <a:srgbClr val="FF3300"/>
            </a:solidFill>
            <a:miter lim="800000"/>
            <a:headEnd/>
            <a:tailEnd/>
          </a:ln>
        </p:spPr>
        <p:txBody>
          <a:bodyPr>
            <a:spAutoFit/>
          </a:bodyPr>
          <a:lstStyle/>
          <a:p>
            <a:pPr>
              <a:lnSpc>
                <a:spcPct val="120000"/>
              </a:lnSpc>
            </a:pPr>
            <a:r>
              <a:rPr lang="en-US" sz="2800" b="1">
                <a:solidFill>
                  <a:srgbClr val="000000"/>
                </a:solidFill>
                <a:latin typeface="Sagona Book" panose="020F0502020204030204"/>
              </a:rPr>
              <a:t>Is Put Away - Remarry - Adultery</a:t>
            </a:r>
          </a:p>
        </p:txBody>
      </p:sp>
      <p:sp>
        <p:nvSpPr>
          <p:cNvPr id="64518" name="Text Box 6"/>
          <p:cNvSpPr txBox="1">
            <a:spLocks noChangeArrowheads="1"/>
          </p:cNvSpPr>
          <p:nvPr/>
        </p:nvSpPr>
        <p:spPr bwMode="auto">
          <a:xfrm>
            <a:off x="1752601" y="1752601"/>
            <a:ext cx="9175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0" b="1">
                <a:solidFill>
                  <a:srgbClr val="000000"/>
                </a:solidFill>
              </a:rPr>
              <a:t>A</a:t>
            </a:r>
          </a:p>
        </p:txBody>
      </p:sp>
      <p:sp>
        <p:nvSpPr>
          <p:cNvPr id="64519" name="Text Box 7"/>
          <p:cNvSpPr txBox="1">
            <a:spLocks noChangeArrowheads="1"/>
          </p:cNvSpPr>
          <p:nvPr/>
        </p:nvSpPr>
        <p:spPr bwMode="auto">
          <a:xfrm>
            <a:off x="1828801" y="4267201"/>
            <a:ext cx="9175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8000" b="1">
                <a:solidFill>
                  <a:srgbClr val="000000"/>
                </a:solidFill>
              </a:rPr>
              <a:t>B</a:t>
            </a:r>
          </a:p>
        </p:txBody>
      </p:sp>
      <p:sp>
        <p:nvSpPr>
          <p:cNvPr id="12296" name="Text Box 8"/>
          <p:cNvSpPr txBox="1">
            <a:spLocks noChangeArrowheads="1"/>
          </p:cNvSpPr>
          <p:nvPr/>
        </p:nvSpPr>
        <p:spPr bwMode="auto">
          <a:xfrm>
            <a:off x="4267201" y="228600"/>
            <a:ext cx="3965575" cy="914400"/>
          </a:xfrm>
          <a:prstGeom prst="rect">
            <a:avLst/>
          </a:prstGeom>
          <a:noFill/>
          <a:ln w="9525">
            <a:noFill/>
            <a:miter lim="800000"/>
            <a:headEnd/>
            <a:tailEnd/>
          </a:ln>
          <a:effectLst/>
        </p:spPr>
        <p:txBody>
          <a:bodyPr wrap="none">
            <a:spAutoFit/>
          </a:bodyPr>
          <a:lstStyle/>
          <a:p>
            <a:pPr>
              <a:defRPr/>
            </a:pPr>
            <a:r>
              <a:rPr lang="en-US" sz="5400" b="1" u="sng">
                <a:solidFill>
                  <a:srgbClr val="000000"/>
                </a:solidFill>
                <a:effectLst>
                  <a:outerShdw blurRad="38100" dist="38100" dir="2700000" algn="tl">
                    <a:srgbClr val="FFFFFF"/>
                  </a:outerShdw>
                </a:effectLst>
                <a:latin typeface="Comic Sans MS" pitchFamily="66" charset="0"/>
              </a:rPr>
              <a:t>Matt. 19:9</a:t>
            </a:r>
          </a:p>
        </p:txBody>
      </p:sp>
    </p:spTree>
    <p:extLst>
      <p:ext uri="{BB962C8B-B14F-4D97-AF65-F5344CB8AC3E}">
        <p14:creationId xmlns:p14="http://schemas.microsoft.com/office/powerpoint/2010/main" val="1006728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5F627-2FA1-8243-A149-C0759A5FA0AB}"/>
              </a:ext>
            </a:extLst>
          </p:cNvPr>
          <p:cNvSpPr>
            <a:spLocks noGrp="1"/>
          </p:cNvSpPr>
          <p:nvPr>
            <p:ph type="title"/>
          </p:nvPr>
        </p:nvSpPr>
        <p:spPr/>
        <p:txBody>
          <a:bodyPr/>
          <a:lstStyle/>
          <a:p>
            <a:r>
              <a:rPr lang="en-US" b="1" i="1" u="sng" dirty="0"/>
              <a:t>The Exception Phrase Cannot Modify the Second Phrase</a:t>
            </a:r>
          </a:p>
        </p:txBody>
      </p:sp>
      <p:sp>
        <p:nvSpPr>
          <p:cNvPr id="3" name="Content Placeholder 2">
            <a:extLst>
              <a:ext uri="{FF2B5EF4-FFF2-40B4-BE49-F238E27FC236}">
                <a16:creationId xmlns:a16="http://schemas.microsoft.com/office/drawing/2014/main" id="{B9BF36BF-F307-9046-BAAA-9DEF6F0AF244}"/>
              </a:ext>
            </a:extLst>
          </p:cNvPr>
          <p:cNvSpPr>
            <a:spLocks noGrp="1"/>
          </p:cNvSpPr>
          <p:nvPr>
            <p:ph idx="1"/>
          </p:nvPr>
        </p:nvSpPr>
        <p:spPr/>
        <p:txBody>
          <a:bodyPr>
            <a:normAutofit lnSpcReduction="10000"/>
          </a:bodyPr>
          <a:lstStyle/>
          <a:p>
            <a:r>
              <a:rPr lang="en-US" sz="3600" b="1" dirty="0"/>
              <a:t>“In Matthew 19:9 the original Greek text translated ‘except for fornication’ modifies the ‘putting away’ on the part of the man and does not modify the person who is put away.” Leonard </a:t>
            </a:r>
            <a:r>
              <a:rPr lang="en-US" sz="3600" b="1" dirty="0" err="1"/>
              <a:t>Latkovski</a:t>
            </a:r>
            <a:r>
              <a:rPr lang="en-US" sz="3600" b="1" dirty="0"/>
              <a:t>, Professor of Classic Languages, Bellarmine College</a:t>
            </a:r>
          </a:p>
        </p:txBody>
      </p:sp>
    </p:spTree>
    <p:extLst>
      <p:ext uri="{BB962C8B-B14F-4D97-AF65-F5344CB8AC3E}">
        <p14:creationId xmlns:p14="http://schemas.microsoft.com/office/powerpoint/2010/main" val="800050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5F627-2FA1-8243-A149-C0759A5FA0AB}"/>
              </a:ext>
            </a:extLst>
          </p:cNvPr>
          <p:cNvSpPr>
            <a:spLocks noGrp="1"/>
          </p:cNvSpPr>
          <p:nvPr>
            <p:ph type="title"/>
          </p:nvPr>
        </p:nvSpPr>
        <p:spPr/>
        <p:txBody>
          <a:bodyPr/>
          <a:lstStyle/>
          <a:p>
            <a:r>
              <a:rPr lang="en-US" b="1" i="1" u="sng" dirty="0"/>
              <a:t>The Exception Phrase Cannot Modify the Second Phrase</a:t>
            </a:r>
          </a:p>
        </p:txBody>
      </p:sp>
      <p:sp>
        <p:nvSpPr>
          <p:cNvPr id="3" name="Content Placeholder 2">
            <a:extLst>
              <a:ext uri="{FF2B5EF4-FFF2-40B4-BE49-F238E27FC236}">
                <a16:creationId xmlns:a16="http://schemas.microsoft.com/office/drawing/2014/main" id="{B9BF36BF-F307-9046-BAAA-9DEF6F0AF244}"/>
              </a:ext>
            </a:extLst>
          </p:cNvPr>
          <p:cNvSpPr>
            <a:spLocks noGrp="1"/>
          </p:cNvSpPr>
          <p:nvPr>
            <p:ph idx="1"/>
          </p:nvPr>
        </p:nvSpPr>
        <p:spPr/>
        <p:txBody>
          <a:bodyPr>
            <a:normAutofit/>
          </a:bodyPr>
          <a:lstStyle/>
          <a:p>
            <a:r>
              <a:rPr lang="en-US" sz="3600" b="1" dirty="0"/>
              <a:t> “In my opinion, the phrase ‘except it be for fornication.’ applies to the first clause but not to the second”  Dr. Harry </a:t>
            </a:r>
            <a:r>
              <a:rPr lang="en-US" sz="3600" b="1" dirty="0" err="1"/>
              <a:t>Sturz</a:t>
            </a:r>
            <a:r>
              <a:rPr lang="en-US" sz="3600" b="1" dirty="0"/>
              <a:t>, Greek Department, </a:t>
            </a:r>
            <a:r>
              <a:rPr lang="en-US" sz="3600" b="1" dirty="0" err="1"/>
              <a:t>Biola</a:t>
            </a:r>
            <a:r>
              <a:rPr lang="en-US" sz="3600" b="1" dirty="0"/>
              <a:t> College</a:t>
            </a:r>
          </a:p>
        </p:txBody>
      </p:sp>
    </p:spTree>
    <p:extLst>
      <p:ext uri="{BB962C8B-B14F-4D97-AF65-F5344CB8AC3E}">
        <p14:creationId xmlns:p14="http://schemas.microsoft.com/office/powerpoint/2010/main" val="555494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012" y="0"/>
            <a:ext cx="9143989"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312CE95-2F78-AE45-A4F2-B7FB1C58BFD0}"/>
              </a:ext>
            </a:extLst>
          </p:cNvPr>
          <p:cNvSpPr>
            <a:spLocks noGrp="1"/>
          </p:cNvSpPr>
          <p:nvPr>
            <p:ph type="title"/>
          </p:nvPr>
        </p:nvSpPr>
        <p:spPr>
          <a:xfrm>
            <a:off x="2346960" y="516836"/>
            <a:ext cx="4483452" cy="1666501"/>
          </a:xfrm>
        </p:spPr>
        <p:txBody>
          <a:bodyPr>
            <a:normAutofit/>
          </a:bodyPr>
          <a:lstStyle/>
          <a:p>
            <a:r>
              <a:rPr lang="en-US" sz="3500">
                <a:solidFill>
                  <a:srgbClr val="FFFFFF"/>
                </a:solidFill>
              </a:rPr>
              <a:t>Hugo McCord</a:t>
            </a:r>
          </a:p>
        </p:txBody>
      </p:sp>
      <p:cxnSp>
        <p:nvCxnSpPr>
          <p:cNvPr id="17" name="Straight Connector 16">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35922" y="2353592"/>
            <a:ext cx="39776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99A0B60-32C7-EF49-8984-2F0387DC193E}"/>
              </a:ext>
            </a:extLst>
          </p:cNvPr>
          <p:cNvSpPr>
            <a:spLocks noGrp="1"/>
          </p:cNvSpPr>
          <p:nvPr>
            <p:ph idx="1"/>
          </p:nvPr>
        </p:nvSpPr>
        <p:spPr>
          <a:xfrm>
            <a:off x="2183016" y="2523850"/>
            <a:ext cx="4483453" cy="3342747"/>
          </a:xfrm>
        </p:spPr>
        <p:txBody>
          <a:bodyPr>
            <a:normAutofit fontScale="92500" lnSpcReduction="20000"/>
          </a:bodyPr>
          <a:lstStyle/>
          <a:p>
            <a:pPr algn="just"/>
            <a:r>
              <a:rPr lang="en-US" sz="2400" dirty="0">
                <a:solidFill>
                  <a:srgbClr val="FFFFFF"/>
                </a:solidFill>
              </a:rPr>
              <a:t>“They know that in no Greek manuscript does the exceptive phrase appear in the second clause, and that without its being there, their cause is lost. Therefore they say the phrase must be inferred in the second clause.” - Spiritual Sword Lectureship, 1979</a:t>
            </a:r>
          </a:p>
        </p:txBody>
      </p:sp>
      <p:pic>
        <p:nvPicPr>
          <p:cNvPr id="5" name="Picture 4" descr="A person wearing a suit and tie&#10;&#10;Description automatically generated">
            <a:extLst>
              <a:ext uri="{FF2B5EF4-FFF2-40B4-BE49-F238E27FC236}">
                <a16:creationId xmlns:a16="http://schemas.microsoft.com/office/drawing/2014/main" id="{344B60A6-878C-074F-AB30-A821CCB6A926}"/>
              </a:ext>
            </a:extLst>
          </p:cNvPr>
          <p:cNvPicPr>
            <a:picLocks noChangeAspect="1"/>
          </p:cNvPicPr>
          <p:nvPr/>
        </p:nvPicPr>
        <p:blipFill rotWithShape="1">
          <a:blip r:embed="rId2"/>
          <a:srcRect l="32738" r="2631"/>
          <a:stretch/>
        </p:blipFill>
        <p:spPr>
          <a:xfrm>
            <a:off x="7232927" y="10"/>
            <a:ext cx="3435073" cy="6857990"/>
          </a:xfrm>
          <a:prstGeom prst="rect">
            <a:avLst/>
          </a:prstGeom>
        </p:spPr>
      </p:pic>
    </p:spTree>
    <p:extLst>
      <p:ext uri="{BB962C8B-B14F-4D97-AF65-F5344CB8AC3E}">
        <p14:creationId xmlns:p14="http://schemas.microsoft.com/office/powerpoint/2010/main" val="16701661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9A0B60-32C7-EF49-8984-2F0387DC193E}"/>
              </a:ext>
            </a:extLst>
          </p:cNvPr>
          <p:cNvSpPr>
            <a:spLocks noGrp="1"/>
          </p:cNvSpPr>
          <p:nvPr>
            <p:ph idx="4294967295"/>
          </p:nvPr>
        </p:nvSpPr>
        <p:spPr>
          <a:xfrm>
            <a:off x="1747520" y="788988"/>
            <a:ext cx="5120640" cy="5280025"/>
          </a:xfrm>
        </p:spPr>
        <p:txBody>
          <a:bodyPr>
            <a:normAutofit fontScale="85000" lnSpcReduction="10000"/>
          </a:bodyPr>
          <a:lstStyle/>
          <a:p>
            <a:pPr algn="just"/>
            <a:r>
              <a:rPr lang="en-US" sz="1800" b="1" dirty="0">
                <a:solidFill>
                  <a:srgbClr val="FFFFFF"/>
                </a:solidFill>
              </a:rPr>
              <a:t>“Actually, however, the omission of the definite Greek article from the second clause forbids grammatically (besides the contradiction) carrying over the exceptive phrase to the second clause. This is true because the second clause in omitting the definite article cannot refer to any specific woman, but to any put-away woman. A marriage with any put-away woman, Jesus asserted, is adultery. To make Jesus say that he was only eliminating non-adulterous wives from remarriage, not adulterous ones, is slander against the beauty of the Lord's teaching.</a:t>
            </a:r>
          </a:p>
          <a:p>
            <a:pPr algn="just"/>
            <a:r>
              <a:rPr lang="en-US" sz="1800" b="1" dirty="0">
                <a:solidFill>
                  <a:srgbClr val="FFFFFF"/>
                </a:solidFill>
              </a:rPr>
              <a:t>The AV and the ASV both are faithful to the text in omitting the article from the second clause. The RSV and the NASV are clear, setting forth precisely what the Lord said... But the NEB ("a woman thus divorced") and the NIV ("a woman so divorced") bring the exceptive phrase of the first clause into the second, and so do not faithfully translate Jesus' words.” Spiritual Swords Lectureship, 1979</a:t>
            </a:r>
          </a:p>
        </p:txBody>
      </p:sp>
      <p:pic>
        <p:nvPicPr>
          <p:cNvPr id="5" name="Picture 4" descr="A person wearing a suit and tie&#10;&#10;Description automatically generated">
            <a:extLst>
              <a:ext uri="{FF2B5EF4-FFF2-40B4-BE49-F238E27FC236}">
                <a16:creationId xmlns:a16="http://schemas.microsoft.com/office/drawing/2014/main" id="{344B60A6-878C-074F-AB30-A821CCB6A926}"/>
              </a:ext>
            </a:extLst>
          </p:cNvPr>
          <p:cNvPicPr>
            <a:picLocks noChangeAspect="1"/>
          </p:cNvPicPr>
          <p:nvPr/>
        </p:nvPicPr>
        <p:blipFill rotWithShape="1">
          <a:blip r:embed="rId2"/>
          <a:srcRect l="32738" r="2631"/>
          <a:stretch/>
        </p:blipFill>
        <p:spPr>
          <a:xfrm>
            <a:off x="7232927" y="10"/>
            <a:ext cx="3435073" cy="6857990"/>
          </a:xfrm>
          <a:prstGeom prst="rect">
            <a:avLst/>
          </a:prstGeom>
        </p:spPr>
      </p:pic>
    </p:spTree>
    <p:extLst>
      <p:ext uri="{BB962C8B-B14F-4D97-AF65-F5344CB8AC3E}">
        <p14:creationId xmlns:p14="http://schemas.microsoft.com/office/powerpoint/2010/main" val="14999009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6381"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Sagona Book" panose="020F0502020204030204"/>
            </a:endParaRPr>
          </a:p>
        </p:txBody>
      </p:sp>
      <p:sp>
        <p:nvSpPr>
          <p:cNvPr id="2" name="Title 1">
            <a:extLst>
              <a:ext uri="{FF2B5EF4-FFF2-40B4-BE49-F238E27FC236}">
                <a16:creationId xmlns:a16="http://schemas.microsoft.com/office/drawing/2014/main" id="{11C3C801-D15F-8A44-B7F5-76BD73B721ED}"/>
              </a:ext>
            </a:extLst>
          </p:cNvPr>
          <p:cNvSpPr>
            <a:spLocks noGrp="1"/>
          </p:cNvSpPr>
          <p:nvPr>
            <p:ph type="title"/>
          </p:nvPr>
        </p:nvSpPr>
        <p:spPr>
          <a:xfrm>
            <a:off x="2235786" y="643467"/>
            <a:ext cx="2078455" cy="5470463"/>
          </a:xfrm>
        </p:spPr>
        <p:txBody>
          <a:bodyPr anchor="ctr">
            <a:normAutofit/>
          </a:bodyPr>
          <a:lstStyle/>
          <a:p>
            <a:r>
              <a:rPr lang="en-US" sz="3100" i="1"/>
              <a:t>We Must Have Authority for All That We Do</a:t>
            </a:r>
          </a:p>
        </p:txBody>
      </p:sp>
      <p:cxnSp>
        <p:nvCxnSpPr>
          <p:cNvPr id="10" name="Straight Connector 9">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55539"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E9FEC02-31F1-CA4F-851D-316BBCC53B13}"/>
              </a:ext>
            </a:extLst>
          </p:cNvPr>
          <p:cNvSpPr>
            <a:spLocks noGrp="1"/>
          </p:cNvSpPr>
          <p:nvPr>
            <p:ph idx="1"/>
          </p:nvPr>
        </p:nvSpPr>
        <p:spPr>
          <a:xfrm>
            <a:off x="4845424" y="643466"/>
            <a:ext cx="5113821" cy="5470462"/>
          </a:xfrm>
        </p:spPr>
        <p:txBody>
          <a:bodyPr anchor="ctr">
            <a:normAutofit/>
          </a:bodyPr>
          <a:lstStyle/>
          <a:p>
            <a:pPr>
              <a:buFont typeface="Courier New" panose="02070309020205020404" pitchFamily="49" charset="0"/>
              <a:buChar char="o"/>
            </a:pPr>
            <a:r>
              <a:rPr lang="en-US" sz="2400" b="1" dirty="0"/>
              <a:t>   Colossians 3:17</a:t>
            </a:r>
          </a:p>
          <a:p>
            <a:pPr>
              <a:buFont typeface="Courier New" panose="02070309020205020404" pitchFamily="49" charset="0"/>
              <a:buChar char="o"/>
            </a:pPr>
            <a:r>
              <a:rPr lang="en-US" sz="2400" b="1" dirty="0"/>
              <a:t>   2 John 9</a:t>
            </a:r>
          </a:p>
          <a:p>
            <a:pPr marL="68263" indent="-68263">
              <a:buFont typeface="Courier New" panose="02070309020205020404" pitchFamily="49" charset="0"/>
              <a:buChar char="o"/>
              <a:tabLst>
                <a:tab pos="331788" algn="l"/>
              </a:tabLst>
            </a:pPr>
            <a:r>
              <a:rPr lang="en-US" sz="2400" b="1" dirty="0"/>
              <a:t> Silence does not establish authority -  	Silence is prohibitive not permissive  - 	Hebrews 7:14</a:t>
            </a:r>
          </a:p>
          <a:p>
            <a:pPr>
              <a:buFont typeface="Courier New" panose="02070309020205020404" pitchFamily="49" charset="0"/>
              <a:buChar char="o"/>
            </a:pPr>
            <a:r>
              <a:rPr lang="en-US" sz="2400" b="1" dirty="0"/>
              <a:t> Authority is Established by: (Acts 15) </a:t>
            </a:r>
          </a:p>
          <a:p>
            <a:pPr lvl="1">
              <a:buFont typeface="Courier New" panose="02070309020205020404" pitchFamily="49" charset="0"/>
              <a:buChar char="o"/>
            </a:pPr>
            <a:r>
              <a:rPr lang="en-US" sz="2000" b="1" dirty="0"/>
              <a:t>  Direct Command</a:t>
            </a:r>
          </a:p>
          <a:p>
            <a:pPr lvl="1">
              <a:buFont typeface="Courier New" panose="02070309020205020404" pitchFamily="49" charset="0"/>
              <a:buChar char="o"/>
            </a:pPr>
            <a:r>
              <a:rPr lang="en-US" sz="2000" b="1" dirty="0"/>
              <a:t>  Approved Example </a:t>
            </a:r>
          </a:p>
          <a:p>
            <a:pPr lvl="1">
              <a:buFont typeface="Courier New" panose="02070309020205020404" pitchFamily="49" charset="0"/>
              <a:buChar char="o"/>
            </a:pPr>
            <a:r>
              <a:rPr lang="en-US" sz="2000" b="1" dirty="0"/>
              <a:t>  Necessary Inference or Conclusion</a:t>
            </a:r>
          </a:p>
        </p:txBody>
      </p:sp>
    </p:spTree>
    <p:extLst>
      <p:ext uri="{BB962C8B-B14F-4D97-AF65-F5344CB8AC3E}">
        <p14:creationId xmlns:p14="http://schemas.microsoft.com/office/powerpoint/2010/main" val="12882448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heckerboard(across)">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solidFill>
                <a:srgbClr val="FFFFFF"/>
              </a:solidFill>
              <a:latin typeface="Sagona Book" panose="020F0502020204030204"/>
            </a:endParaRPr>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12" y="0"/>
            <a:ext cx="348644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C260963-1CA8-1142-9808-3CF5D457DF15}"/>
              </a:ext>
            </a:extLst>
          </p:cNvPr>
          <p:cNvSpPr>
            <a:spLocks noGrp="1"/>
          </p:cNvSpPr>
          <p:nvPr>
            <p:ph type="title"/>
          </p:nvPr>
        </p:nvSpPr>
        <p:spPr>
          <a:xfrm>
            <a:off x="1523999" y="605896"/>
            <a:ext cx="3486443" cy="5646208"/>
          </a:xfrm>
        </p:spPr>
        <p:txBody>
          <a:bodyPr anchor="ctr">
            <a:normAutofit/>
          </a:bodyPr>
          <a:lstStyle/>
          <a:p>
            <a:r>
              <a:rPr lang="en-US" sz="3800" b="1" i="1" u="sng" dirty="0">
                <a:solidFill>
                  <a:srgbClr val="FFFFFF"/>
                </a:solidFill>
              </a:rPr>
              <a:t>Authenticity of Matthew 19</a:t>
            </a:r>
            <a:r>
              <a:rPr lang="en-US" sz="3800" b="1" i="1" u="sng" dirty="0">
                <a:solidFill>
                  <a:srgbClr val="FFFFFF"/>
                </a:solidFill>
                <a:sym typeface="Wingdings" pitchFamily="2" charset="2"/>
              </a:rPr>
              <a:t>:9b</a:t>
            </a:r>
            <a:endParaRPr lang="en-US" sz="3800" b="1" i="1" u="sng" dirty="0">
              <a:solidFill>
                <a:srgbClr val="FFFFFF"/>
              </a:solidFill>
            </a:endParaRPr>
          </a:p>
        </p:txBody>
      </p:sp>
      <p:sp>
        <p:nvSpPr>
          <p:cNvPr id="3" name="Content Placeholder 2">
            <a:extLst>
              <a:ext uri="{FF2B5EF4-FFF2-40B4-BE49-F238E27FC236}">
                <a16:creationId xmlns:a16="http://schemas.microsoft.com/office/drawing/2014/main" id="{0D7C52E6-6FB5-3445-9C1A-173A38353B64}"/>
              </a:ext>
            </a:extLst>
          </p:cNvPr>
          <p:cNvSpPr>
            <a:spLocks noGrp="1"/>
          </p:cNvSpPr>
          <p:nvPr>
            <p:ph idx="1"/>
          </p:nvPr>
        </p:nvSpPr>
        <p:spPr>
          <a:xfrm>
            <a:off x="5379720" y="605896"/>
            <a:ext cx="5059680" cy="6073201"/>
          </a:xfrm>
        </p:spPr>
        <p:txBody>
          <a:bodyPr anchor="ctr">
            <a:normAutofit fontScale="92500" lnSpcReduction="10000"/>
          </a:bodyPr>
          <a:lstStyle/>
          <a:p>
            <a:pPr>
              <a:lnSpc>
                <a:spcPct val="90000"/>
              </a:lnSpc>
              <a:buFont typeface="Wingdings" pitchFamily="2" charset="2"/>
              <a:buChar char="§"/>
            </a:pPr>
            <a:r>
              <a:rPr lang="en-US" sz="2400" b="1" dirty="0"/>
              <a:t>  Some translations do not contain Part B of Matthew 19:9</a:t>
            </a:r>
          </a:p>
          <a:p>
            <a:pPr lvl="1">
              <a:lnSpc>
                <a:spcPct val="90000"/>
              </a:lnSpc>
              <a:buFont typeface="Wingdings" pitchFamily="2" charset="2"/>
              <a:buChar char="§"/>
            </a:pPr>
            <a:r>
              <a:rPr lang="en-US" sz="2400" b="1" dirty="0"/>
              <a:t>  NASB- “And I say to you, whoever divorces his wife, except for immorality, and marries another woman commits adultery.”</a:t>
            </a:r>
          </a:p>
          <a:p>
            <a:pPr lvl="1">
              <a:lnSpc>
                <a:spcPct val="90000"/>
              </a:lnSpc>
              <a:buFont typeface="Wingdings" pitchFamily="2" charset="2"/>
              <a:buChar char="§"/>
            </a:pPr>
            <a:r>
              <a:rPr lang="en-US" sz="2400" b="1" dirty="0"/>
              <a:t> ESV – “And I say to you: whoever divorces his wife, except for sexual immorality, and marries another, commits adultery.”</a:t>
            </a:r>
          </a:p>
          <a:p>
            <a:pPr>
              <a:lnSpc>
                <a:spcPct val="90000"/>
              </a:lnSpc>
              <a:buFont typeface="Wingdings" pitchFamily="2" charset="2"/>
              <a:buChar char="§"/>
            </a:pPr>
            <a:r>
              <a:rPr lang="en-US" sz="2400" b="1" dirty="0"/>
              <a:t>  It is Found in the Majority of Manuscripts </a:t>
            </a:r>
          </a:p>
          <a:p>
            <a:pPr>
              <a:lnSpc>
                <a:spcPct val="90000"/>
              </a:lnSpc>
              <a:buFont typeface="Wingdings" pitchFamily="2" charset="2"/>
              <a:buChar char="§"/>
            </a:pPr>
            <a:r>
              <a:rPr lang="en-US" sz="2400" b="1" dirty="0"/>
              <a:t> Bruce Metzger was asked by Donnie Rader - “Is there any textual evidence to reject the phrase ‘and whoso </a:t>
            </a:r>
            <a:r>
              <a:rPr lang="en-US" sz="2400" b="1" dirty="0" err="1"/>
              <a:t>marrieth</a:t>
            </a:r>
            <a:r>
              <a:rPr lang="en-US" sz="2400" b="1" dirty="0"/>
              <a:t> her which is put away doth commit adultery’?” - His answer was "No”</a:t>
            </a:r>
          </a:p>
          <a:p>
            <a:pPr>
              <a:lnSpc>
                <a:spcPct val="90000"/>
              </a:lnSpc>
              <a:buFont typeface="Wingdings" pitchFamily="2" charset="2"/>
              <a:buChar char="§"/>
            </a:pPr>
            <a:r>
              <a:rPr lang="en-US" sz="2400" b="1" dirty="0"/>
              <a:t> Pulpit commentary - “It has very high authority in its favor”</a:t>
            </a:r>
          </a:p>
        </p:txBody>
      </p:sp>
    </p:spTree>
    <p:extLst>
      <p:ext uri="{BB962C8B-B14F-4D97-AF65-F5344CB8AC3E}">
        <p14:creationId xmlns:p14="http://schemas.microsoft.com/office/powerpoint/2010/main" val="1034568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2FD5-E808-479D-938B-5B292035930F}"/>
              </a:ext>
            </a:extLst>
          </p:cNvPr>
          <p:cNvSpPr>
            <a:spLocks noGrp="1"/>
          </p:cNvSpPr>
          <p:nvPr>
            <p:ph type="title"/>
          </p:nvPr>
        </p:nvSpPr>
        <p:spPr>
          <a:xfrm>
            <a:off x="134224" y="763398"/>
            <a:ext cx="12057775" cy="637563"/>
          </a:xfrm>
        </p:spPr>
        <p:txBody>
          <a:bodyPr>
            <a:noAutofit/>
          </a:bodyPr>
          <a:lstStyle/>
          <a:p>
            <a:r>
              <a:rPr lang="en-US" sz="3600" dirty="0">
                <a:solidFill>
                  <a:schemeClr val="accent2">
                    <a:lumMod val="20000"/>
                    <a:lumOff val="80000"/>
                  </a:schemeClr>
                </a:solidFill>
                <a:latin typeface="Ravie" panose="04040805050809020602" pitchFamily="82" charset="0"/>
              </a:rPr>
              <a:t>The </a:t>
            </a:r>
            <a:r>
              <a:rPr lang="en-US" sz="3600" dirty="0" err="1">
                <a:solidFill>
                  <a:schemeClr val="accent2">
                    <a:lumMod val="20000"/>
                    <a:lumOff val="80000"/>
                  </a:schemeClr>
                </a:solidFill>
                <a:latin typeface="Ravie" panose="04040805050809020602" pitchFamily="82" charset="0"/>
              </a:rPr>
              <a:t>Headgames</a:t>
            </a:r>
            <a:r>
              <a:rPr lang="en-US" sz="3600" dirty="0">
                <a:solidFill>
                  <a:schemeClr val="accent2">
                    <a:lumMod val="20000"/>
                    <a:lumOff val="80000"/>
                  </a:schemeClr>
                </a:solidFill>
                <a:latin typeface="Ravie" panose="04040805050809020602" pitchFamily="82" charset="0"/>
              </a:rPr>
              <a:t> Of Mental Divorce</a:t>
            </a:r>
          </a:p>
        </p:txBody>
      </p:sp>
      <p:sp>
        <p:nvSpPr>
          <p:cNvPr id="3" name="Content Placeholder 2">
            <a:extLst>
              <a:ext uri="{FF2B5EF4-FFF2-40B4-BE49-F238E27FC236}">
                <a16:creationId xmlns:a16="http://schemas.microsoft.com/office/drawing/2014/main" id="{8737C609-640A-4C11-8AC6-B0E596AF1D64}"/>
              </a:ext>
            </a:extLst>
          </p:cNvPr>
          <p:cNvSpPr>
            <a:spLocks noGrp="1"/>
          </p:cNvSpPr>
          <p:nvPr>
            <p:ph idx="1"/>
          </p:nvPr>
        </p:nvSpPr>
        <p:spPr>
          <a:xfrm>
            <a:off x="411061" y="2256639"/>
            <a:ext cx="11780938" cy="4278385"/>
          </a:xfrm>
        </p:spPr>
        <p:txBody>
          <a:bodyPr>
            <a:normAutofit/>
          </a:bodyPr>
          <a:lstStyle/>
          <a:p>
            <a:r>
              <a:rPr lang="en-US" sz="4800" dirty="0">
                <a:solidFill>
                  <a:schemeClr val="accent1">
                    <a:lumMod val="20000"/>
                    <a:lumOff val="80000"/>
                  </a:schemeClr>
                </a:solidFill>
                <a:latin typeface="Castellar" panose="020A0402060406010301" pitchFamily="18" charset="0"/>
              </a:rPr>
              <a:t> </a:t>
            </a:r>
            <a:r>
              <a:rPr lang="en-US" sz="3600" dirty="0">
                <a:solidFill>
                  <a:schemeClr val="accent1">
                    <a:lumMod val="20000"/>
                    <a:lumOff val="80000"/>
                  </a:schemeClr>
                </a:solidFill>
                <a:latin typeface="Castellar" panose="020A0402060406010301" pitchFamily="18" charset="0"/>
              </a:rPr>
              <a:t>divorce: old testament </a:t>
            </a:r>
            <a:r>
              <a:rPr lang="en-US" sz="3600" dirty="0" err="1">
                <a:solidFill>
                  <a:schemeClr val="accent1">
                    <a:lumMod val="20000"/>
                    <a:lumOff val="80000"/>
                  </a:schemeClr>
                </a:solidFill>
                <a:latin typeface="Castellar" panose="020A0402060406010301" pitchFamily="18" charset="0"/>
              </a:rPr>
              <a:t>vrs</a:t>
            </a:r>
            <a:r>
              <a:rPr lang="en-US" sz="3600" dirty="0">
                <a:solidFill>
                  <a:schemeClr val="accent1">
                    <a:lumMod val="20000"/>
                    <a:lumOff val="80000"/>
                  </a:schemeClr>
                </a:solidFill>
                <a:latin typeface="Castellar" panose="020A0402060406010301" pitchFamily="18" charset="0"/>
              </a:rPr>
              <a:t>. new</a:t>
            </a:r>
          </a:p>
          <a:p>
            <a:r>
              <a:rPr lang="en-US" sz="3600" dirty="0">
                <a:solidFill>
                  <a:schemeClr val="accent1">
                    <a:lumMod val="20000"/>
                    <a:lumOff val="80000"/>
                  </a:schemeClr>
                </a:solidFill>
                <a:latin typeface="Castellar" panose="020A0402060406010301" pitchFamily="18" charset="0"/>
              </a:rPr>
              <a:t> </a:t>
            </a:r>
            <a:r>
              <a:rPr lang="en-US" sz="3600" dirty="0">
                <a:solidFill>
                  <a:schemeClr val="accent1">
                    <a:lumMod val="20000"/>
                    <a:lumOff val="80000"/>
                  </a:schemeClr>
                </a:solidFill>
                <a:latin typeface="Castellar" panose="020A0402060406010301" pitchFamily="18" charset="0"/>
                <a:hlinkClick r:id="rId3" action="ppaction://hlinksldjump"/>
              </a:rPr>
              <a:t>Early Christian comment on mdr</a:t>
            </a:r>
            <a:endParaRPr lang="en-US" sz="3600" dirty="0">
              <a:solidFill>
                <a:schemeClr val="accent1">
                  <a:lumMod val="20000"/>
                  <a:lumOff val="80000"/>
                </a:schemeClr>
              </a:solidFill>
              <a:latin typeface="Castellar" panose="020A0402060406010301" pitchFamily="18" charset="0"/>
            </a:endParaRPr>
          </a:p>
          <a:p>
            <a:r>
              <a:rPr lang="en-US" sz="3600" dirty="0">
                <a:solidFill>
                  <a:schemeClr val="accent1">
                    <a:lumMod val="20000"/>
                    <a:lumOff val="80000"/>
                  </a:schemeClr>
                </a:solidFill>
                <a:latin typeface="Castellar" panose="020A0402060406010301" pitchFamily="18" charset="0"/>
              </a:rPr>
              <a:t> </a:t>
            </a:r>
            <a:r>
              <a:rPr lang="en-US" sz="3600" dirty="0">
                <a:solidFill>
                  <a:schemeClr val="accent1">
                    <a:lumMod val="20000"/>
                    <a:lumOff val="80000"/>
                  </a:schemeClr>
                </a:solidFill>
                <a:latin typeface="Castellar" panose="020A0402060406010301" pitchFamily="18" charset="0"/>
                <a:hlinkClick r:id="rId4" action="ppaction://hlinksldjump"/>
              </a:rPr>
              <a:t>distinguishing married </a:t>
            </a:r>
            <a:r>
              <a:rPr lang="en-US" sz="3600" dirty="0" err="1">
                <a:solidFill>
                  <a:schemeClr val="accent1">
                    <a:lumMod val="20000"/>
                    <a:lumOff val="80000"/>
                  </a:schemeClr>
                </a:solidFill>
                <a:latin typeface="Castellar" panose="020A0402060406010301" pitchFamily="18" charset="0"/>
                <a:hlinkClick r:id="rId4" action="ppaction://hlinksldjump"/>
              </a:rPr>
              <a:t>vrs</a:t>
            </a:r>
            <a:r>
              <a:rPr lang="en-US" sz="3600" dirty="0">
                <a:solidFill>
                  <a:schemeClr val="accent1">
                    <a:lumMod val="20000"/>
                    <a:lumOff val="80000"/>
                  </a:schemeClr>
                </a:solidFill>
                <a:latin typeface="Castellar" panose="020A0402060406010301" pitchFamily="18" charset="0"/>
                <a:hlinkClick r:id="rId4" action="ppaction://hlinksldjump"/>
              </a:rPr>
              <a:t>. Bound</a:t>
            </a:r>
            <a:endParaRPr lang="en-US" sz="3600" dirty="0">
              <a:solidFill>
                <a:schemeClr val="accent1">
                  <a:lumMod val="20000"/>
                  <a:lumOff val="80000"/>
                </a:schemeClr>
              </a:solidFill>
              <a:latin typeface="Castellar" panose="020A0402060406010301" pitchFamily="18" charset="0"/>
            </a:endParaRPr>
          </a:p>
          <a:p>
            <a:r>
              <a:rPr lang="en-US" sz="3600" dirty="0">
                <a:solidFill>
                  <a:schemeClr val="accent1">
                    <a:lumMod val="20000"/>
                    <a:lumOff val="80000"/>
                  </a:schemeClr>
                </a:solidFill>
                <a:latin typeface="Castellar" panose="020A0402060406010301" pitchFamily="18" charset="0"/>
              </a:rPr>
              <a:t> </a:t>
            </a:r>
            <a:r>
              <a:rPr lang="en-US" sz="3600" dirty="0">
                <a:solidFill>
                  <a:schemeClr val="accent1">
                    <a:lumMod val="20000"/>
                    <a:lumOff val="80000"/>
                  </a:schemeClr>
                </a:solidFill>
                <a:latin typeface="Castellar" panose="020A0402060406010301" pitchFamily="18" charset="0"/>
                <a:hlinkClick r:id="rId5" action="ppaction://hlinksldjump"/>
              </a:rPr>
              <a:t>mdr protracted process end-gaming  </a:t>
            </a:r>
            <a:endParaRPr lang="en-US" sz="4000" dirty="0">
              <a:solidFill>
                <a:schemeClr val="accent1">
                  <a:lumMod val="20000"/>
                  <a:lumOff val="80000"/>
                </a:schemeClr>
              </a:solidFill>
              <a:latin typeface="Castellar" panose="020A0402060406010301" pitchFamily="18" charset="0"/>
            </a:endParaRPr>
          </a:p>
          <a:p>
            <a:endParaRPr lang="en-US" sz="4000" dirty="0">
              <a:solidFill>
                <a:schemeClr val="accent1">
                  <a:lumMod val="20000"/>
                  <a:lumOff val="80000"/>
                </a:schemeClr>
              </a:solidFill>
              <a:latin typeface="Castellar" panose="020A0402060406010301" pitchFamily="18" charset="0"/>
            </a:endParaRPr>
          </a:p>
          <a:p>
            <a:endParaRPr lang="en-US" sz="3200" dirty="0">
              <a:solidFill>
                <a:schemeClr val="accent1">
                  <a:lumMod val="20000"/>
                  <a:lumOff val="80000"/>
                </a:schemeClr>
              </a:solidFill>
              <a:latin typeface="Castellar" panose="020A0402060406010301" pitchFamily="18" charset="0"/>
            </a:endParaRPr>
          </a:p>
        </p:txBody>
      </p:sp>
    </p:spTree>
    <p:extLst>
      <p:ext uri="{BB962C8B-B14F-4D97-AF65-F5344CB8AC3E}">
        <p14:creationId xmlns:p14="http://schemas.microsoft.com/office/powerpoint/2010/main" val="204897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3">
                                            <p:txEl>
                                              <p:pRg st="0" end="0"/>
                                            </p:txEl>
                                          </p:spTgt>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21600000">
                                      <p:cBhvr>
                                        <p:cTn id="10" dur="2000" fill="hold"/>
                                        <p:tgtEl>
                                          <p:spTgt spid="3">
                                            <p:txEl>
                                              <p:pRg st="1" end="1"/>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0" nodeType="clickEffect">
                                  <p:stCondLst>
                                    <p:cond delay="0"/>
                                  </p:stCondLst>
                                  <p:childTnLst>
                                    <p:animRot by="21600000">
                                      <p:cBhvr>
                                        <p:cTn id="14" dur="2000" fill="hold"/>
                                        <p:tgtEl>
                                          <p:spTgt spid="3">
                                            <p:txEl>
                                              <p:pRg st="2" end="2"/>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grpId="0" nodeType="clickEffect">
                                  <p:stCondLst>
                                    <p:cond delay="0"/>
                                  </p:stCondLst>
                                  <p:childTnLst>
                                    <p:animRot by="21600000">
                                      <p:cBhvr>
                                        <p:cTn id="18" dur="2000" fill="hold"/>
                                        <p:tgtEl>
                                          <p:spTgt spid="3">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defRPr/>
            </a:pPr>
            <a:endParaRPr lang="en-US">
              <a:solidFill>
                <a:srgbClr val="FFFFFF"/>
              </a:solidFill>
              <a:latin typeface="Sagona Book" panose="020F0502020204030204"/>
            </a:endParaRPr>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12" y="0"/>
            <a:ext cx="348644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C260963-1CA8-1142-9808-3CF5D457DF15}"/>
              </a:ext>
            </a:extLst>
          </p:cNvPr>
          <p:cNvSpPr>
            <a:spLocks noGrp="1"/>
          </p:cNvSpPr>
          <p:nvPr>
            <p:ph type="title"/>
          </p:nvPr>
        </p:nvSpPr>
        <p:spPr>
          <a:xfrm>
            <a:off x="1523999" y="605896"/>
            <a:ext cx="3486443" cy="5646208"/>
          </a:xfrm>
        </p:spPr>
        <p:txBody>
          <a:bodyPr anchor="ctr">
            <a:normAutofit/>
          </a:bodyPr>
          <a:lstStyle/>
          <a:p>
            <a:r>
              <a:rPr lang="en-US" sz="3800" b="1" i="1" u="sng" dirty="0">
                <a:solidFill>
                  <a:srgbClr val="FFFFFF"/>
                </a:solidFill>
              </a:rPr>
              <a:t>Authenticity of Matthew 19</a:t>
            </a:r>
            <a:r>
              <a:rPr lang="en-US" sz="3800" b="1" i="1" u="sng" dirty="0">
                <a:solidFill>
                  <a:srgbClr val="FFFFFF"/>
                </a:solidFill>
                <a:sym typeface="Wingdings" pitchFamily="2" charset="2"/>
              </a:rPr>
              <a:t>:9b</a:t>
            </a:r>
            <a:endParaRPr lang="en-US" sz="3800" b="1" i="1" u="sng" dirty="0">
              <a:solidFill>
                <a:srgbClr val="FFFFFF"/>
              </a:solidFill>
            </a:endParaRPr>
          </a:p>
        </p:txBody>
      </p:sp>
      <p:sp>
        <p:nvSpPr>
          <p:cNvPr id="3" name="Content Placeholder 2">
            <a:extLst>
              <a:ext uri="{FF2B5EF4-FFF2-40B4-BE49-F238E27FC236}">
                <a16:creationId xmlns:a16="http://schemas.microsoft.com/office/drawing/2014/main" id="{0D7C52E6-6FB5-3445-9C1A-173A38353B64}"/>
              </a:ext>
            </a:extLst>
          </p:cNvPr>
          <p:cNvSpPr>
            <a:spLocks noGrp="1"/>
          </p:cNvSpPr>
          <p:nvPr>
            <p:ph idx="1"/>
          </p:nvPr>
        </p:nvSpPr>
        <p:spPr>
          <a:xfrm>
            <a:off x="5379720" y="605896"/>
            <a:ext cx="5059680" cy="6073201"/>
          </a:xfrm>
        </p:spPr>
        <p:txBody>
          <a:bodyPr anchor="t">
            <a:normAutofit/>
          </a:bodyPr>
          <a:lstStyle/>
          <a:p>
            <a:pPr marL="68263" indent="-68263">
              <a:lnSpc>
                <a:spcPct val="90000"/>
              </a:lnSpc>
              <a:buFont typeface="Wingdings" pitchFamily="2" charset="2"/>
              <a:buChar char="§"/>
              <a:tabLst>
                <a:tab pos="277813" algn="l"/>
              </a:tabLst>
            </a:pPr>
            <a:r>
              <a:rPr lang="en-US" sz="2400" b="1" dirty="0"/>
              <a:t>  Even If It Could Be Proven That 	Matthew 19:9b was not part of 	the original text – There is no 	doubt 	as to the authenticity of the 	statement</a:t>
            </a:r>
          </a:p>
          <a:p>
            <a:pPr lvl="2">
              <a:lnSpc>
                <a:spcPct val="90000"/>
              </a:lnSpc>
              <a:buFont typeface="Wingdings" pitchFamily="2" charset="2"/>
              <a:buChar char="§"/>
            </a:pPr>
            <a:r>
              <a:rPr lang="en-US" sz="1800" b="1" dirty="0"/>
              <a:t>   </a:t>
            </a:r>
            <a:r>
              <a:rPr lang="en-US" sz="2400" b="1" dirty="0"/>
              <a:t>Matthew 5:32</a:t>
            </a:r>
          </a:p>
          <a:p>
            <a:pPr lvl="2">
              <a:lnSpc>
                <a:spcPct val="90000"/>
              </a:lnSpc>
              <a:buFont typeface="Wingdings" pitchFamily="2" charset="2"/>
              <a:buChar char="§"/>
            </a:pPr>
            <a:r>
              <a:rPr lang="en-US" sz="2400" b="1" dirty="0"/>
              <a:t>   Luke 16:18</a:t>
            </a:r>
          </a:p>
        </p:txBody>
      </p:sp>
    </p:spTree>
    <p:extLst>
      <p:ext uri="{BB962C8B-B14F-4D97-AF65-F5344CB8AC3E}">
        <p14:creationId xmlns:p14="http://schemas.microsoft.com/office/powerpoint/2010/main" val="2810152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1981200" y="1905000"/>
            <a:ext cx="8229600" cy="2236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a:solidFill>
                  <a:srgbClr val="000000"/>
                </a:solidFill>
              </a:rPr>
              <a:t> 10 ¶ Now to the married I command, yet not I but the Lord: A wife is not to depart from her husband.</a:t>
            </a:r>
          </a:p>
          <a:p>
            <a:pPr eaLnBrk="1" hangingPunct="1"/>
            <a:r>
              <a:rPr lang="en-US" sz="2800">
                <a:solidFill>
                  <a:srgbClr val="000000"/>
                </a:solidFill>
              </a:rPr>
              <a:t> 11 But even if she does depart, let her remain unmarried or be reconciled to her husband. And a husband is not to divorce his wife.</a:t>
            </a:r>
          </a:p>
        </p:txBody>
      </p:sp>
      <p:sp>
        <p:nvSpPr>
          <p:cNvPr id="57347" name="Text Box 3"/>
          <p:cNvSpPr txBox="1">
            <a:spLocks noChangeArrowheads="1"/>
          </p:cNvSpPr>
          <p:nvPr/>
        </p:nvSpPr>
        <p:spPr bwMode="auto">
          <a:xfrm>
            <a:off x="3124201" y="152401"/>
            <a:ext cx="58832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4000" u="sng">
                <a:solidFill>
                  <a:srgbClr val="000000"/>
                </a:solidFill>
                <a:latin typeface="Arial Rounded MT Bold" pitchFamily="34" charset="0"/>
              </a:rPr>
              <a:t>Unscriptural Divorce</a:t>
            </a:r>
          </a:p>
          <a:p>
            <a:pPr algn="ctr" eaLnBrk="1" hangingPunct="1"/>
            <a:r>
              <a:rPr lang="en-US" sz="4000" u="sng">
                <a:solidFill>
                  <a:srgbClr val="000000"/>
                </a:solidFill>
                <a:latin typeface="Arial Rounded MT Bold" pitchFamily="34" charset="0"/>
              </a:rPr>
              <a:t>Leaves One Unmarried</a:t>
            </a:r>
          </a:p>
        </p:txBody>
      </p:sp>
      <p:sp>
        <p:nvSpPr>
          <p:cNvPr id="27652" name="Line 4"/>
          <p:cNvSpPr>
            <a:spLocks noChangeShapeType="1"/>
          </p:cNvSpPr>
          <p:nvPr/>
        </p:nvSpPr>
        <p:spPr bwMode="auto">
          <a:xfrm>
            <a:off x="4191000" y="3200400"/>
            <a:ext cx="2819400" cy="0"/>
          </a:xfrm>
          <a:prstGeom prst="line">
            <a:avLst/>
          </a:prstGeom>
          <a:noFill/>
          <a:ln w="57150">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latin typeface="Sagona Book" panose="020F0502020204030204"/>
            </a:endParaRPr>
          </a:p>
        </p:txBody>
      </p:sp>
      <p:sp>
        <p:nvSpPr>
          <p:cNvPr id="27654" name="Oval 6"/>
          <p:cNvSpPr>
            <a:spLocks noChangeArrowheads="1"/>
          </p:cNvSpPr>
          <p:nvPr/>
        </p:nvSpPr>
        <p:spPr bwMode="auto">
          <a:xfrm>
            <a:off x="1905000" y="3200400"/>
            <a:ext cx="1905000" cy="533400"/>
          </a:xfrm>
          <a:prstGeom prst="ellipse">
            <a:avLst/>
          </a:prstGeom>
          <a:noFill/>
          <a:ln w="571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latin typeface="Sagona Book" panose="020F0502020204030204"/>
            </a:endParaRPr>
          </a:p>
        </p:txBody>
      </p:sp>
      <p:grpSp>
        <p:nvGrpSpPr>
          <p:cNvPr id="2" name="Group 9"/>
          <p:cNvGrpSpPr>
            <a:grpSpLocks/>
          </p:cNvGrpSpPr>
          <p:nvPr/>
        </p:nvGrpSpPr>
        <p:grpSpPr bwMode="auto">
          <a:xfrm>
            <a:off x="2362201" y="4572001"/>
            <a:ext cx="7319963" cy="519113"/>
            <a:chOff x="672" y="2880"/>
            <a:chExt cx="4611" cy="327"/>
          </a:xfrm>
        </p:grpSpPr>
        <p:sp>
          <p:nvSpPr>
            <p:cNvPr id="57356" name="Text Box 7"/>
            <p:cNvSpPr txBox="1">
              <a:spLocks noChangeArrowheads="1"/>
            </p:cNvSpPr>
            <p:nvPr/>
          </p:nvSpPr>
          <p:spPr bwMode="auto">
            <a:xfrm>
              <a:off x="672" y="2880"/>
              <a:ext cx="4611" cy="32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a:solidFill>
                    <a:srgbClr val="000000"/>
                  </a:solidFill>
                </a:rPr>
                <a:t>Unscript. Divorce          Remain </a:t>
              </a:r>
              <a:r>
                <a:rPr lang="en-US" sz="2800" b="1">
                  <a:solidFill>
                    <a:srgbClr val="6600FF"/>
                  </a:solidFill>
                </a:rPr>
                <a:t>UN</a:t>
              </a:r>
              <a:r>
                <a:rPr lang="en-US" sz="2800" b="1">
                  <a:solidFill>
                    <a:srgbClr val="000000"/>
                  </a:solidFill>
                </a:rPr>
                <a:t>married</a:t>
              </a:r>
            </a:p>
          </p:txBody>
        </p:sp>
        <p:sp>
          <p:nvSpPr>
            <p:cNvPr id="57357" name="AutoShape 8"/>
            <p:cNvSpPr>
              <a:spLocks noChangeArrowheads="1"/>
            </p:cNvSpPr>
            <p:nvPr/>
          </p:nvSpPr>
          <p:spPr bwMode="auto">
            <a:xfrm>
              <a:off x="2688" y="2928"/>
              <a:ext cx="384" cy="240"/>
            </a:xfrm>
            <a:custGeom>
              <a:avLst/>
              <a:gdLst>
                <a:gd name="T0" fmla="*/ 288 w 21600"/>
                <a:gd name="T1" fmla="*/ 0 h 21600"/>
                <a:gd name="T2" fmla="*/ 0 w 21600"/>
                <a:gd name="T3" fmla="*/ 120 h 21600"/>
                <a:gd name="T4" fmla="*/ 288 w 21600"/>
                <a:gd name="T5" fmla="*/ 240 h 21600"/>
                <a:gd name="T6" fmla="*/ 384 w 21600"/>
                <a:gd name="T7" fmla="*/ 12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tx2"/>
            </a:solidFill>
            <a:ln w="9525">
              <a:solidFill>
                <a:schemeClr val="tx1"/>
              </a:solidFill>
              <a:miter lim="800000"/>
              <a:headEnd/>
              <a:tailEnd/>
            </a:ln>
          </p:spPr>
          <p:txBody>
            <a:bodyPr wrap="none" anchor="ctr"/>
            <a:lstStyle/>
            <a:p>
              <a:endParaRPr lang="en-US">
                <a:solidFill>
                  <a:srgbClr val="000000"/>
                </a:solidFill>
                <a:latin typeface="Sagona Book" panose="020F0502020204030204"/>
              </a:endParaRPr>
            </a:p>
          </p:txBody>
        </p:sp>
      </p:grpSp>
      <p:grpSp>
        <p:nvGrpSpPr>
          <p:cNvPr id="3" name="Group 14"/>
          <p:cNvGrpSpPr>
            <a:grpSpLocks/>
          </p:cNvGrpSpPr>
          <p:nvPr/>
        </p:nvGrpSpPr>
        <p:grpSpPr bwMode="auto">
          <a:xfrm>
            <a:off x="1524001" y="5410200"/>
            <a:ext cx="8005763" cy="914400"/>
            <a:chOff x="0" y="3408"/>
            <a:chExt cx="5043" cy="576"/>
          </a:xfrm>
        </p:grpSpPr>
        <p:grpSp>
          <p:nvGrpSpPr>
            <p:cNvPr id="57352" name="Group 10"/>
            <p:cNvGrpSpPr>
              <a:grpSpLocks/>
            </p:cNvGrpSpPr>
            <p:nvPr/>
          </p:nvGrpSpPr>
          <p:grpSpPr bwMode="auto">
            <a:xfrm>
              <a:off x="768" y="3552"/>
              <a:ext cx="4275" cy="327"/>
              <a:chOff x="672" y="2880"/>
              <a:chExt cx="4275" cy="327"/>
            </a:xfrm>
          </p:grpSpPr>
          <p:sp>
            <p:nvSpPr>
              <p:cNvPr id="57354" name="Text Box 11"/>
              <p:cNvSpPr txBox="1">
                <a:spLocks noChangeArrowheads="1"/>
              </p:cNvSpPr>
              <p:nvPr/>
            </p:nvSpPr>
            <p:spPr bwMode="auto">
              <a:xfrm>
                <a:off x="672" y="2880"/>
                <a:ext cx="4275" cy="32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a:solidFill>
                      <a:srgbClr val="000000"/>
                    </a:solidFill>
                  </a:rPr>
                  <a:t>Unscript. Divorce          Remain </a:t>
                </a:r>
                <a:r>
                  <a:rPr lang="en-US" sz="2800" b="1">
                    <a:solidFill>
                      <a:srgbClr val="6600FF"/>
                    </a:solidFill>
                  </a:rPr>
                  <a:t>Married</a:t>
                </a:r>
              </a:p>
            </p:txBody>
          </p:sp>
          <p:sp>
            <p:nvSpPr>
              <p:cNvPr id="57355" name="AutoShape 12"/>
              <p:cNvSpPr>
                <a:spLocks noChangeArrowheads="1"/>
              </p:cNvSpPr>
              <p:nvPr/>
            </p:nvSpPr>
            <p:spPr bwMode="auto">
              <a:xfrm>
                <a:off x="2688" y="2928"/>
                <a:ext cx="384" cy="240"/>
              </a:xfrm>
              <a:custGeom>
                <a:avLst/>
                <a:gdLst>
                  <a:gd name="T0" fmla="*/ 288 w 21600"/>
                  <a:gd name="T1" fmla="*/ 0 h 21600"/>
                  <a:gd name="T2" fmla="*/ 0 w 21600"/>
                  <a:gd name="T3" fmla="*/ 120 h 21600"/>
                  <a:gd name="T4" fmla="*/ 288 w 21600"/>
                  <a:gd name="T5" fmla="*/ 240 h 21600"/>
                  <a:gd name="T6" fmla="*/ 384 w 21600"/>
                  <a:gd name="T7" fmla="*/ 12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tx2"/>
              </a:solidFill>
              <a:ln w="9525">
                <a:solidFill>
                  <a:schemeClr val="tx1"/>
                </a:solidFill>
                <a:miter lim="800000"/>
                <a:headEnd/>
                <a:tailEnd/>
              </a:ln>
            </p:spPr>
            <p:txBody>
              <a:bodyPr wrap="none" anchor="ctr"/>
              <a:lstStyle/>
              <a:p>
                <a:endParaRPr lang="en-US">
                  <a:solidFill>
                    <a:srgbClr val="000000"/>
                  </a:solidFill>
                  <a:latin typeface="Sagona Book" panose="020F0502020204030204"/>
                </a:endParaRPr>
              </a:p>
            </p:txBody>
          </p:sp>
        </p:grpSp>
        <p:sp>
          <p:nvSpPr>
            <p:cNvPr id="57353" name="AutoShape 13"/>
            <p:cNvSpPr>
              <a:spLocks noChangeArrowheads="1"/>
            </p:cNvSpPr>
            <p:nvPr/>
          </p:nvSpPr>
          <p:spPr bwMode="auto">
            <a:xfrm>
              <a:off x="0" y="3408"/>
              <a:ext cx="816" cy="576"/>
            </a:xfrm>
            <a:prstGeom prst="star24">
              <a:avLst>
                <a:gd name="adj" fmla="val 37500"/>
              </a:avLst>
            </a:prstGeom>
            <a:solidFill>
              <a:srgbClr val="333300"/>
            </a:solidFill>
            <a:ln w="9525">
              <a:solidFill>
                <a:schemeClr val="tx1"/>
              </a:solidFill>
              <a:miter lim="800000"/>
              <a:headEnd/>
              <a:tailEnd/>
            </a:ln>
          </p:spPr>
          <p:txBody>
            <a:bodyPr wrap="none" anchor="ctr"/>
            <a:lstStyle/>
            <a:p>
              <a:pPr algn="ctr"/>
              <a:r>
                <a:rPr lang="en-US" sz="2800" b="1">
                  <a:solidFill>
                    <a:srgbClr val="FFFFFF"/>
                  </a:solidFill>
                  <a:latin typeface="Tahoma" pitchFamily="34" charset="0"/>
                </a:rPr>
                <a:t>NOT</a:t>
              </a:r>
            </a:p>
          </p:txBody>
        </p:sp>
      </p:grpSp>
    </p:spTree>
    <p:extLst>
      <p:ext uri="{BB962C8B-B14F-4D97-AF65-F5344CB8AC3E}">
        <p14:creationId xmlns:p14="http://schemas.microsoft.com/office/powerpoint/2010/main" val="360207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wipe(left)">
                                      <p:cBhvr>
                                        <p:cTn id="7" dur="500"/>
                                        <p:tgtEl>
                                          <p:spTgt spid="276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654"/>
                                        </p:tgtEl>
                                        <p:attrNameLst>
                                          <p:attrName>style.visibility</p:attrName>
                                        </p:attrNameLst>
                                      </p:cBhvr>
                                      <p:to>
                                        <p:strVal val="visible"/>
                                      </p:to>
                                    </p:set>
                                    <p:animEffect transition="in" filter="wipe(down)">
                                      <p:cBhvr>
                                        <p:cTn id="12" dur="500"/>
                                        <p:tgtEl>
                                          <p:spTgt spid="2765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animBg="1"/>
      <p:bldP spid="2765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2">
            <a:tint val="90000"/>
            <a:shade val="97000"/>
            <a:satMod val="13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5FE1B2C-7BC1-4AE2-9A50-2A4A70A9D6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6286" y="0"/>
            <a:ext cx="914171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Sagona Book" panose="020F0502020204030204"/>
            </a:endParaRPr>
          </a:p>
        </p:txBody>
      </p:sp>
      <p:sp useBgFill="1">
        <p:nvSpPr>
          <p:cNvPr id="10" name="Rectangle 9">
            <a:extLst>
              <a:ext uri="{FF2B5EF4-FFF2-40B4-BE49-F238E27FC236}">
                <a16:creationId xmlns:a16="http://schemas.microsoft.com/office/drawing/2014/main" id="{97E8244A-2C81-4C0E-A929-3EC8EFF355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868043" y="457200"/>
            <a:ext cx="8455914" cy="59436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Sagona Book" panose="020F0502020204030204"/>
            </a:endParaRPr>
          </a:p>
        </p:txBody>
      </p:sp>
      <p:sp>
        <p:nvSpPr>
          <p:cNvPr id="2" name="Title 1">
            <a:extLst>
              <a:ext uri="{FF2B5EF4-FFF2-40B4-BE49-F238E27FC236}">
                <a16:creationId xmlns:a16="http://schemas.microsoft.com/office/drawing/2014/main" id="{9F371AAD-F03B-E24C-90A9-BB87D4FDBA76}"/>
              </a:ext>
            </a:extLst>
          </p:cNvPr>
          <p:cNvSpPr>
            <a:spLocks noGrp="1"/>
          </p:cNvSpPr>
          <p:nvPr>
            <p:ph type="title"/>
          </p:nvPr>
        </p:nvSpPr>
        <p:spPr>
          <a:xfrm>
            <a:off x="2168062" y="963998"/>
            <a:ext cx="2840593" cy="4938361"/>
          </a:xfrm>
        </p:spPr>
        <p:txBody>
          <a:bodyPr anchor="ctr">
            <a:normAutofit/>
          </a:bodyPr>
          <a:lstStyle/>
          <a:p>
            <a:pPr algn="r"/>
            <a:r>
              <a:rPr lang="en-US" dirty="0"/>
              <a:t>Olan Hicks </a:t>
            </a:r>
          </a:p>
        </p:txBody>
      </p:sp>
      <p:cxnSp>
        <p:nvCxnSpPr>
          <p:cNvPr id="12" name="Straight Connector 11">
            <a:extLst>
              <a:ext uri="{FF2B5EF4-FFF2-40B4-BE49-F238E27FC236}">
                <a16:creationId xmlns:a16="http://schemas.microsoft.com/office/drawing/2014/main" id="{02CC3441-26B3-4381-B3DF-8AE3C288BC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2980"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430197A-8092-1E49-8050-EA9E8FFBCDB0}"/>
              </a:ext>
            </a:extLst>
          </p:cNvPr>
          <p:cNvSpPr>
            <a:spLocks noGrp="1"/>
          </p:cNvSpPr>
          <p:nvPr>
            <p:ph idx="1"/>
          </p:nvPr>
        </p:nvSpPr>
        <p:spPr>
          <a:xfrm>
            <a:off x="5500348" y="963508"/>
            <a:ext cx="4476136" cy="4938851"/>
          </a:xfrm>
        </p:spPr>
        <p:txBody>
          <a:bodyPr anchor="ctr">
            <a:normAutofit/>
          </a:bodyPr>
          <a:lstStyle/>
          <a:p>
            <a:pPr algn="just"/>
            <a:r>
              <a:rPr lang="en-US" sz="2800" b="1" dirty="0"/>
              <a:t> “This establishes, if we take precisely what the scriptures say, omitting human opinion entirely, that the 'adultery' which is to be repented of in this case, consists of two actions, 'putting away' and 'marrying another'</a:t>
            </a:r>
          </a:p>
        </p:txBody>
      </p:sp>
    </p:spTree>
    <p:extLst>
      <p:ext uri="{BB962C8B-B14F-4D97-AF65-F5344CB8AC3E}">
        <p14:creationId xmlns:p14="http://schemas.microsoft.com/office/powerpoint/2010/main" val="4244412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33CCFF"/>
        </a:solidFill>
        <a:effectLst/>
      </p:bgPr>
    </p:bg>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2FBE73E1-A3AF-4CDF-931B-EB4DC4522ED1}"/>
              </a:ext>
            </a:extLst>
          </p:cNvPr>
          <p:cNvSpPr>
            <a:spLocks noGrp="1" noChangeArrowheads="1"/>
          </p:cNvSpPr>
          <p:nvPr>
            <p:ph type="title"/>
          </p:nvPr>
        </p:nvSpPr>
        <p:spPr>
          <a:xfrm>
            <a:off x="1981200" y="274638"/>
            <a:ext cx="8229600" cy="868362"/>
          </a:xfrm>
          <a:effectLst>
            <a:outerShdw dist="53882" dir="2700000" algn="ctr" rotWithShape="0">
              <a:schemeClr val="tx1"/>
            </a:outerShdw>
          </a:effectLst>
        </p:spPr>
        <p:txBody>
          <a:bodyPr/>
          <a:lstStyle/>
          <a:p>
            <a:r>
              <a:rPr lang="en-US" altLang="en-US" sz="4000">
                <a:solidFill>
                  <a:schemeClr val="bg1"/>
                </a:solidFill>
                <a:effectLst>
                  <a:outerShdw blurRad="38100" dist="38100" dir="2700000" algn="tl">
                    <a:srgbClr val="000000"/>
                  </a:outerShdw>
                </a:effectLst>
                <a:latin typeface="LongIsland" pitchFamily="2" charset="0"/>
              </a:rPr>
              <a:t>Who Has The Right To Remarry?</a:t>
            </a:r>
          </a:p>
        </p:txBody>
      </p:sp>
      <p:sp>
        <p:nvSpPr>
          <p:cNvPr id="35843" name="Rectangle 3">
            <a:extLst>
              <a:ext uri="{FF2B5EF4-FFF2-40B4-BE49-F238E27FC236}">
                <a16:creationId xmlns:a16="http://schemas.microsoft.com/office/drawing/2014/main" id="{0A82209B-C2A6-4FEC-8F15-8F83EB6C7BD0}"/>
              </a:ext>
            </a:extLst>
          </p:cNvPr>
          <p:cNvSpPr>
            <a:spLocks noGrp="1" noChangeArrowheads="1"/>
          </p:cNvSpPr>
          <p:nvPr>
            <p:ph type="body" sz="half" idx="1"/>
          </p:nvPr>
        </p:nvSpPr>
        <p:spPr>
          <a:xfrm>
            <a:off x="1828800" y="1600200"/>
            <a:ext cx="4038600" cy="4876800"/>
          </a:xfrm>
        </p:spPr>
        <p:txBody>
          <a:bodyPr/>
          <a:lstStyle/>
          <a:p>
            <a:pPr marL="0" indent="0">
              <a:lnSpc>
                <a:spcPct val="90000"/>
              </a:lnSpc>
              <a:buNone/>
            </a:pPr>
            <a:r>
              <a:rPr lang="en-US" altLang="en-US" sz="2800"/>
              <a:t>Whosoever shall put away his wife,except it be for fornication,and shall marry another, committeth adultery: </a:t>
            </a:r>
          </a:p>
          <a:p>
            <a:pPr marL="0" indent="0">
              <a:lnSpc>
                <a:spcPct val="90000"/>
              </a:lnSpc>
              <a:buNone/>
            </a:pPr>
            <a:endParaRPr lang="en-US" altLang="en-US" sz="2800"/>
          </a:p>
          <a:p>
            <a:pPr marL="0" indent="0">
              <a:lnSpc>
                <a:spcPct val="90000"/>
              </a:lnSpc>
              <a:buNone/>
            </a:pPr>
            <a:endParaRPr lang="en-US" altLang="en-US" sz="2800"/>
          </a:p>
          <a:p>
            <a:pPr marL="0" indent="0">
              <a:lnSpc>
                <a:spcPct val="90000"/>
              </a:lnSpc>
              <a:buNone/>
            </a:pPr>
            <a:r>
              <a:rPr lang="en-US" altLang="en-US" sz="2800"/>
              <a:t>and whoso marrieth her which is put away doth commit adultery.</a:t>
            </a:r>
          </a:p>
          <a:p>
            <a:pPr marL="0" indent="0" algn="r">
              <a:lnSpc>
                <a:spcPct val="90000"/>
              </a:lnSpc>
              <a:buNone/>
            </a:pPr>
            <a:r>
              <a:rPr lang="en-US" altLang="en-US" sz="2800" i="1">
                <a:solidFill>
                  <a:schemeClr val="bg1"/>
                </a:solidFill>
              </a:rPr>
              <a:t>(Matthew 19:9)</a:t>
            </a:r>
            <a:r>
              <a:rPr lang="en-US" altLang="en-US" sz="2800"/>
              <a:t> </a:t>
            </a:r>
          </a:p>
        </p:txBody>
      </p:sp>
      <p:sp>
        <p:nvSpPr>
          <p:cNvPr id="35844" name="Rectangle 4">
            <a:extLst>
              <a:ext uri="{FF2B5EF4-FFF2-40B4-BE49-F238E27FC236}">
                <a16:creationId xmlns:a16="http://schemas.microsoft.com/office/drawing/2014/main" id="{7A7FD0D2-6D74-4B08-80D9-0050D7BF2659}"/>
              </a:ext>
            </a:extLst>
          </p:cNvPr>
          <p:cNvSpPr>
            <a:spLocks noGrp="1" noChangeArrowheads="1"/>
          </p:cNvSpPr>
          <p:nvPr>
            <p:ph type="body" sz="half" idx="2"/>
          </p:nvPr>
        </p:nvSpPr>
        <p:spPr>
          <a:xfrm>
            <a:off x="6172200" y="1371601"/>
            <a:ext cx="4267200" cy="4754563"/>
          </a:xfrm>
        </p:spPr>
        <p:txBody>
          <a:bodyPr/>
          <a:lstStyle/>
          <a:p>
            <a:pPr marL="517525" indent="-517525">
              <a:lnSpc>
                <a:spcPct val="90000"/>
              </a:lnSpc>
              <a:spcBef>
                <a:spcPct val="30000"/>
              </a:spcBef>
              <a:buClr>
                <a:srgbClr val="FF3300"/>
              </a:buClr>
              <a:buSzPct val="125000"/>
              <a:buFont typeface="Wingdings" panose="05000000000000000000" pitchFamily="2" charset="2"/>
              <a:buChar char="ý"/>
            </a:pPr>
            <a:r>
              <a:rPr lang="en-US" altLang="en-US" sz="2800"/>
              <a:t>The man who puts away his wife </a:t>
            </a:r>
            <a:r>
              <a:rPr lang="en-US" altLang="en-US" sz="2800" u="sng"/>
              <a:t>NOT</a:t>
            </a:r>
            <a:r>
              <a:rPr lang="en-US" altLang="en-US" sz="2800"/>
              <a:t>  for fornication</a:t>
            </a:r>
          </a:p>
          <a:p>
            <a:pPr marL="517525" indent="-517525">
              <a:lnSpc>
                <a:spcPct val="90000"/>
              </a:lnSpc>
              <a:spcBef>
                <a:spcPct val="30000"/>
              </a:spcBef>
              <a:buClr>
                <a:srgbClr val="00FF00"/>
              </a:buClr>
              <a:buSzPct val="125000"/>
              <a:buFont typeface="Wingdings" panose="05000000000000000000" pitchFamily="2" charset="2"/>
              <a:buChar char="þ"/>
            </a:pPr>
            <a:r>
              <a:rPr lang="en-US" altLang="en-US" sz="2800"/>
              <a:t>The man who puts away his wife </a:t>
            </a:r>
            <a:r>
              <a:rPr lang="en-US" altLang="en-US" sz="2800" u="sng"/>
              <a:t>FOR</a:t>
            </a:r>
            <a:r>
              <a:rPr lang="en-US" altLang="en-US" sz="2800"/>
              <a:t> fornication</a:t>
            </a:r>
          </a:p>
          <a:p>
            <a:pPr marL="517525" indent="-517525">
              <a:lnSpc>
                <a:spcPct val="90000"/>
              </a:lnSpc>
              <a:spcBef>
                <a:spcPct val="30000"/>
              </a:spcBef>
              <a:buClr>
                <a:schemeClr val="bg1"/>
              </a:buClr>
              <a:buSzPct val="125000"/>
              <a:buFont typeface="Wingdings" panose="05000000000000000000" pitchFamily="2" charset="2"/>
              <a:buChar char="q"/>
            </a:pPr>
            <a:endParaRPr lang="en-US" altLang="en-US" sz="1000"/>
          </a:p>
          <a:p>
            <a:pPr marL="517525" indent="-517525">
              <a:lnSpc>
                <a:spcPct val="90000"/>
              </a:lnSpc>
              <a:spcBef>
                <a:spcPct val="30000"/>
              </a:spcBef>
              <a:buClr>
                <a:srgbClr val="FF3300"/>
              </a:buClr>
              <a:buSzPct val="125000"/>
              <a:buFont typeface="Wingdings" panose="05000000000000000000" pitchFamily="2" charset="2"/>
              <a:buChar char="ý"/>
            </a:pPr>
            <a:r>
              <a:rPr lang="en-US" altLang="en-US" sz="2800"/>
              <a:t>The woman who is put away </a:t>
            </a:r>
            <a:r>
              <a:rPr lang="en-US" altLang="en-US" sz="2800" u="sng"/>
              <a:t>FOR</a:t>
            </a:r>
            <a:r>
              <a:rPr lang="en-US" altLang="en-US" sz="2800"/>
              <a:t> fornication</a:t>
            </a:r>
          </a:p>
          <a:p>
            <a:pPr marL="517525" indent="-517525">
              <a:lnSpc>
                <a:spcPct val="90000"/>
              </a:lnSpc>
              <a:spcBef>
                <a:spcPct val="30000"/>
              </a:spcBef>
              <a:buClr>
                <a:srgbClr val="FF3300"/>
              </a:buClr>
              <a:buSzPct val="125000"/>
              <a:buFont typeface="Wingdings" panose="05000000000000000000" pitchFamily="2" charset="2"/>
              <a:buChar char="ý"/>
            </a:pPr>
            <a:r>
              <a:rPr lang="en-US" altLang="en-US" sz="2800"/>
              <a:t>The woman who is  put away </a:t>
            </a:r>
            <a:r>
              <a:rPr lang="en-US" altLang="en-US" sz="2800" u="sng"/>
              <a:t>NOT</a:t>
            </a:r>
            <a:r>
              <a:rPr lang="en-US" altLang="en-US" sz="2800"/>
              <a:t> for fornication</a:t>
            </a:r>
          </a:p>
          <a:p>
            <a:pPr marL="517525" indent="-517525">
              <a:lnSpc>
                <a:spcPct val="90000"/>
              </a:lnSpc>
              <a:spcBef>
                <a:spcPct val="30000"/>
              </a:spcBef>
              <a:buFont typeface="Wingdings" panose="05000000000000000000" pitchFamily="2" charset="2"/>
              <a:buChar char="q"/>
            </a:pPr>
            <a:endParaRPr lang="en-US" altLang="en-US" sz="2800"/>
          </a:p>
        </p:txBody>
      </p:sp>
      <p:sp>
        <p:nvSpPr>
          <p:cNvPr id="35845" name="AutoShape 5">
            <a:extLst>
              <a:ext uri="{FF2B5EF4-FFF2-40B4-BE49-F238E27FC236}">
                <a16:creationId xmlns:a16="http://schemas.microsoft.com/office/drawing/2014/main" id="{65E6629C-9410-42A7-8593-40282DACE6B0}"/>
              </a:ext>
            </a:extLst>
          </p:cNvPr>
          <p:cNvSpPr>
            <a:spLocks/>
          </p:cNvSpPr>
          <p:nvPr/>
        </p:nvSpPr>
        <p:spPr bwMode="auto">
          <a:xfrm>
            <a:off x="5791200" y="3962400"/>
            <a:ext cx="457200" cy="2362200"/>
          </a:xfrm>
          <a:prstGeom prst="leftBrace">
            <a:avLst>
              <a:gd name="adj1" fmla="val 43056"/>
              <a:gd name="adj2" fmla="val 50000"/>
            </a:avLst>
          </a:prstGeom>
          <a:noFill/>
          <a:ln w="571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5846" name="AutoShape 6">
            <a:extLst>
              <a:ext uri="{FF2B5EF4-FFF2-40B4-BE49-F238E27FC236}">
                <a16:creationId xmlns:a16="http://schemas.microsoft.com/office/drawing/2014/main" id="{215C8AE5-FE9F-4682-B21E-879808ECA321}"/>
              </a:ext>
            </a:extLst>
          </p:cNvPr>
          <p:cNvSpPr>
            <a:spLocks/>
          </p:cNvSpPr>
          <p:nvPr/>
        </p:nvSpPr>
        <p:spPr bwMode="auto">
          <a:xfrm>
            <a:off x="5791200" y="1447800"/>
            <a:ext cx="457200" cy="2362200"/>
          </a:xfrm>
          <a:prstGeom prst="leftBrace">
            <a:avLst>
              <a:gd name="adj1" fmla="val 43056"/>
              <a:gd name="adj2" fmla="val 50000"/>
            </a:avLst>
          </a:prstGeom>
          <a:noFill/>
          <a:ln w="571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 calcmode="lin" valueType="num">
                                      <p:cBhvr>
                                        <p:cTn id="7" dur="1000" fill="hold"/>
                                        <p:tgtEl>
                                          <p:spTgt spid="3584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584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5843">
                                            <p:txEl>
                                              <p:pRg st="0" end="0"/>
                                            </p:txEl>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5843">
                                            <p:txEl>
                                              <p:pRg st="3" end="3"/>
                                            </p:txEl>
                                          </p:spTgt>
                                        </p:tgtEl>
                                        <p:attrNameLst>
                                          <p:attrName>style.visibility</p:attrName>
                                        </p:attrNameLst>
                                      </p:cBhvr>
                                      <p:to>
                                        <p:strVal val="visible"/>
                                      </p:to>
                                    </p:set>
                                    <p:anim calcmode="lin" valueType="num">
                                      <p:cBhvr>
                                        <p:cTn id="12" dur="1000" fill="hold"/>
                                        <p:tgtEl>
                                          <p:spTgt spid="35843">
                                            <p:txEl>
                                              <p:pRg st="3" end="3"/>
                                            </p:txEl>
                                          </p:spTgt>
                                        </p:tgtEl>
                                        <p:attrNameLst>
                                          <p:attrName>ppt_w</p:attrName>
                                        </p:attrNameLst>
                                      </p:cBhvr>
                                      <p:tavLst>
                                        <p:tav tm="0">
                                          <p:val>
                                            <p:strVal val="#ppt_w*0.70"/>
                                          </p:val>
                                        </p:tav>
                                        <p:tav tm="100000">
                                          <p:val>
                                            <p:strVal val="#ppt_w"/>
                                          </p:val>
                                        </p:tav>
                                      </p:tavLst>
                                    </p:anim>
                                    <p:anim calcmode="lin" valueType="num">
                                      <p:cBhvr>
                                        <p:cTn id="13" dur="1000" fill="hold"/>
                                        <p:tgtEl>
                                          <p:spTgt spid="35843">
                                            <p:txEl>
                                              <p:pRg st="3" end="3"/>
                                            </p:txEl>
                                          </p:spTgt>
                                        </p:tgtEl>
                                        <p:attrNameLst>
                                          <p:attrName>ppt_h</p:attrName>
                                        </p:attrNameLst>
                                      </p:cBhvr>
                                      <p:tavLst>
                                        <p:tav tm="0">
                                          <p:val>
                                            <p:strVal val="#ppt_h"/>
                                          </p:val>
                                        </p:tav>
                                        <p:tav tm="100000">
                                          <p:val>
                                            <p:strVal val="#ppt_h"/>
                                          </p:val>
                                        </p:tav>
                                      </p:tavLst>
                                    </p:anim>
                                    <p:animEffect transition="in" filter="fade">
                                      <p:cBhvr>
                                        <p:cTn id="14" dur="1000"/>
                                        <p:tgtEl>
                                          <p:spTgt spid="35843">
                                            <p:txEl>
                                              <p:pRg st="3" end="3"/>
                                            </p:txEl>
                                          </p:spTgt>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5843">
                                            <p:txEl>
                                              <p:pRg st="4" end="4"/>
                                            </p:txEl>
                                          </p:spTgt>
                                        </p:tgtEl>
                                        <p:attrNameLst>
                                          <p:attrName>style.visibility</p:attrName>
                                        </p:attrNameLst>
                                      </p:cBhvr>
                                      <p:to>
                                        <p:strVal val="visible"/>
                                      </p:to>
                                    </p:set>
                                    <p:anim calcmode="lin" valueType="num">
                                      <p:cBhvr>
                                        <p:cTn id="17" dur="1000" fill="hold"/>
                                        <p:tgtEl>
                                          <p:spTgt spid="35843">
                                            <p:txEl>
                                              <p:pRg st="4" end="4"/>
                                            </p:txEl>
                                          </p:spTgt>
                                        </p:tgtEl>
                                        <p:attrNameLst>
                                          <p:attrName>ppt_w</p:attrName>
                                        </p:attrNameLst>
                                      </p:cBhvr>
                                      <p:tavLst>
                                        <p:tav tm="0">
                                          <p:val>
                                            <p:strVal val="#ppt_w*0.70"/>
                                          </p:val>
                                        </p:tav>
                                        <p:tav tm="100000">
                                          <p:val>
                                            <p:strVal val="#ppt_w"/>
                                          </p:val>
                                        </p:tav>
                                      </p:tavLst>
                                    </p:anim>
                                    <p:anim calcmode="lin" valueType="num">
                                      <p:cBhvr>
                                        <p:cTn id="18" dur="1000" fill="hold"/>
                                        <p:tgtEl>
                                          <p:spTgt spid="35843">
                                            <p:txEl>
                                              <p:pRg st="4" end="4"/>
                                            </p:txEl>
                                          </p:spTgt>
                                        </p:tgtEl>
                                        <p:attrNameLst>
                                          <p:attrName>ppt_h</p:attrName>
                                        </p:attrNameLst>
                                      </p:cBhvr>
                                      <p:tavLst>
                                        <p:tav tm="0">
                                          <p:val>
                                            <p:strVal val="#ppt_h"/>
                                          </p:val>
                                        </p:tav>
                                        <p:tav tm="100000">
                                          <p:val>
                                            <p:strVal val="#ppt_h"/>
                                          </p:val>
                                        </p:tav>
                                      </p:tavLst>
                                    </p:anim>
                                    <p:animEffect transition="in" filter="fade">
                                      <p:cBhvr>
                                        <p:cTn id="19" dur="1000"/>
                                        <p:tgtEl>
                                          <p:spTgt spid="35843">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nodeType="clickEffect">
                                  <p:stCondLst>
                                    <p:cond delay="0"/>
                                  </p:stCondLst>
                                  <p:childTnLst>
                                    <p:set>
                                      <p:cBhvr>
                                        <p:cTn id="23" dur="1" fill="hold">
                                          <p:stCondLst>
                                            <p:cond delay="0"/>
                                          </p:stCondLst>
                                        </p:cTn>
                                        <p:tgtEl>
                                          <p:spTgt spid="35846"/>
                                        </p:tgtEl>
                                        <p:attrNameLst>
                                          <p:attrName>style.visibility</p:attrName>
                                        </p:attrNameLst>
                                      </p:cBhvr>
                                      <p:to>
                                        <p:strVal val="visible"/>
                                      </p:to>
                                    </p:set>
                                    <p:animEffect transition="in" filter="dissolve">
                                      <p:cBhvr>
                                        <p:cTn id="24" dur="500"/>
                                        <p:tgtEl>
                                          <p:spTgt spid="3584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7" presetClass="entr" presetSubtype="8" fill="hold" nodeType="clickEffect">
                                  <p:stCondLst>
                                    <p:cond delay="0"/>
                                  </p:stCondLst>
                                  <p:childTnLst>
                                    <p:set>
                                      <p:cBhvr>
                                        <p:cTn id="28" dur="1" fill="hold">
                                          <p:stCondLst>
                                            <p:cond delay="0"/>
                                          </p:stCondLst>
                                        </p:cTn>
                                        <p:tgtEl>
                                          <p:spTgt spid="35844">
                                            <p:txEl>
                                              <p:pRg st="0" end="0"/>
                                            </p:txEl>
                                          </p:spTgt>
                                        </p:tgtEl>
                                        <p:attrNameLst>
                                          <p:attrName>style.visibility</p:attrName>
                                        </p:attrNameLst>
                                      </p:cBhvr>
                                      <p:to>
                                        <p:strVal val="visible"/>
                                      </p:to>
                                    </p:set>
                                    <p:anim calcmode="lin" valueType="num">
                                      <p:cBhvr>
                                        <p:cTn id="29" dur="500" fill="hold"/>
                                        <p:tgtEl>
                                          <p:spTgt spid="35844">
                                            <p:txEl>
                                              <p:pRg st="0" end="0"/>
                                            </p:txEl>
                                          </p:spTgt>
                                        </p:tgtEl>
                                        <p:attrNameLst>
                                          <p:attrName>ppt_x</p:attrName>
                                        </p:attrNameLst>
                                      </p:cBhvr>
                                      <p:tavLst>
                                        <p:tav tm="0">
                                          <p:val>
                                            <p:strVal val="#ppt_x-#ppt_w/2"/>
                                          </p:val>
                                        </p:tav>
                                        <p:tav tm="100000">
                                          <p:val>
                                            <p:strVal val="#ppt_x"/>
                                          </p:val>
                                        </p:tav>
                                      </p:tavLst>
                                    </p:anim>
                                    <p:anim calcmode="lin" valueType="num">
                                      <p:cBhvr>
                                        <p:cTn id="30" dur="500" fill="hold"/>
                                        <p:tgtEl>
                                          <p:spTgt spid="35844">
                                            <p:txEl>
                                              <p:pRg st="0" end="0"/>
                                            </p:txEl>
                                          </p:spTgt>
                                        </p:tgtEl>
                                        <p:attrNameLst>
                                          <p:attrName>ppt_y</p:attrName>
                                        </p:attrNameLst>
                                      </p:cBhvr>
                                      <p:tavLst>
                                        <p:tav tm="0">
                                          <p:val>
                                            <p:strVal val="#ppt_y"/>
                                          </p:val>
                                        </p:tav>
                                        <p:tav tm="100000">
                                          <p:val>
                                            <p:strVal val="#ppt_y"/>
                                          </p:val>
                                        </p:tav>
                                      </p:tavLst>
                                    </p:anim>
                                    <p:anim calcmode="lin" valueType="num">
                                      <p:cBhvr>
                                        <p:cTn id="31" dur="500" fill="hold"/>
                                        <p:tgtEl>
                                          <p:spTgt spid="35844">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3584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8" fill="hold" nodeType="clickEffect">
                                  <p:stCondLst>
                                    <p:cond delay="0"/>
                                  </p:stCondLst>
                                  <p:childTnLst>
                                    <p:set>
                                      <p:cBhvr>
                                        <p:cTn id="36" dur="1" fill="hold">
                                          <p:stCondLst>
                                            <p:cond delay="0"/>
                                          </p:stCondLst>
                                        </p:cTn>
                                        <p:tgtEl>
                                          <p:spTgt spid="35844">
                                            <p:txEl>
                                              <p:pRg st="1" end="1"/>
                                            </p:txEl>
                                          </p:spTgt>
                                        </p:tgtEl>
                                        <p:attrNameLst>
                                          <p:attrName>style.visibility</p:attrName>
                                        </p:attrNameLst>
                                      </p:cBhvr>
                                      <p:to>
                                        <p:strVal val="visible"/>
                                      </p:to>
                                    </p:set>
                                    <p:anim calcmode="lin" valueType="num">
                                      <p:cBhvr>
                                        <p:cTn id="37" dur="500" fill="hold"/>
                                        <p:tgtEl>
                                          <p:spTgt spid="35844">
                                            <p:txEl>
                                              <p:pRg st="1" end="1"/>
                                            </p:txEl>
                                          </p:spTgt>
                                        </p:tgtEl>
                                        <p:attrNameLst>
                                          <p:attrName>ppt_x</p:attrName>
                                        </p:attrNameLst>
                                      </p:cBhvr>
                                      <p:tavLst>
                                        <p:tav tm="0">
                                          <p:val>
                                            <p:strVal val="#ppt_x-#ppt_w/2"/>
                                          </p:val>
                                        </p:tav>
                                        <p:tav tm="100000">
                                          <p:val>
                                            <p:strVal val="#ppt_x"/>
                                          </p:val>
                                        </p:tav>
                                      </p:tavLst>
                                    </p:anim>
                                    <p:anim calcmode="lin" valueType="num">
                                      <p:cBhvr>
                                        <p:cTn id="38" dur="500" fill="hold"/>
                                        <p:tgtEl>
                                          <p:spTgt spid="35844">
                                            <p:txEl>
                                              <p:pRg st="1" end="1"/>
                                            </p:txEl>
                                          </p:spTgt>
                                        </p:tgtEl>
                                        <p:attrNameLst>
                                          <p:attrName>ppt_y</p:attrName>
                                        </p:attrNameLst>
                                      </p:cBhvr>
                                      <p:tavLst>
                                        <p:tav tm="0">
                                          <p:val>
                                            <p:strVal val="#ppt_y"/>
                                          </p:val>
                                        </p:tav>
                                        <p:tav tm="100000">
                                          <p:val>
                                            <p:strVal val="#ppt_y"/>
                                          </p:val>
                                        </p:tav>
                                      </p:tavLst>
                                    </p:anim>
                                    <p:anim calcmode="lin" valueType="num">
                                      <p:cBhvr>
                                        <p:cTn id="39" dur="500" fill="hold"/>
                                        <p:tgtEl>
                                          <p:spTgt spid="35844">
                                            <p:txEl>
                                              <p:pRg st="1" end="1"/>
                                            </p:txEl>
                                          </p:spTgt>
                                        </p:tgtEl>
                                        <p:attrNameLst>
                                          <p:attrName>ppt_w</p:attrName>
                                        </p:attrNameLst>
                                      </p:cBhvr>
                                      <p:tavLst>
                                        <p:tav tm="0">
                                          <p:val>
                                            <p:fltVal val="0"/>
                                          </p:val>
                                        </p:tav>
                                        <p:tav tm="100000">
                                          <p:val>
                                            <p:strVal val="#ppt_w"/>
                                          </p:val>
                                        </p:tav>
                                      </p:tavLst>
                                    </p:anim>
                                    <p:anim calcmode="lin" valueType="num">
                                      <p:cBhvr>
                                        <p:cTn id="40" dur="500" fill="hold"/>
                                        <p:tgtEl>
                                          <p:spTgt spid="3584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nodeType="clickEffect">
                                  <p:stCondLst>
                                    <p:cond delay="0"/>
                                  </p:stCondLst>
                                  <p:childTnLst>
                                    <p:set>
                                      <p:cBhvr>
                                        <p:cTn id="44" dur="1" fill="hold">
                                          <p:stCondLst>
                                            <p:cond delay="0"/>
                                          </p:stCondLst>
                                        </p:cTn>
                                        <p:tgtEl>
                                          <p:spTgt spid="35845"/>
                                        </p:tgtEl>
                                        <p:attrNameLst>
                                          <p:attrName>style.visibility</p:attrName>
                                        </p:attrNameLst>
                                      </p:cBhvr>
                                      <p:to>
                                        <p:strVal val="visible"/>
                                      </p:to>
                                    </p:set>
                                    <p:animEffect transition="in" filter="dissolve">
                                      <p:cBhvr>
                                        <p:cTn id="45" dur="500"/>
                                        <p:tgtEl>
                                          <p:spTgt spid="35845"/>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7" presetClass="entr" presetSubtype="8" fill="hold" nodeType="clickEffect">
                                  <p:stCondLst>
                                    <p:cond delay="0"/>
                                  </p:stCondLst>
                                  <p:childTnLst>
                                    <p:set>
                                      <p:cBhvr>
                                        <p:cTn id="49" dur="1" fill="hold">
                                          <p:stCondLst>
                                            <p:cond delay="0"/>
                                          </p:stCondLst>
                                        </p:cTn>
                                        <p:tgtEl>
                                          <p:spTgt spid="35844">
                                            <p:txEl>
                                              <p:pRg st="3" end="3"/>
                                            </p:txEl>
                                          </p:spTgt>
                                        </p:tgtEl>
                                        <p:attrNameLst>
                                          <p:attrName>style.visibility</p:attrName>
                                        </p:attrNameLst>
                                      </p:cBhvr>
                                      <p:to>
                                        <p:strVal val="visible"/>
                                      </p:to>
                                    </p:set>
                                    <p:anim calcmode="lin" valueType="num">
                                      <p:cBhvr>
                                        <p:cTn id="50" dur="500" fill="hold"/>
                                        <p:tgtEl>
                                          <p:spTgt spid="35844">
                                            <p:txEl>
                                              <p:pRg st="3" end="3"/>
                                            </p:txEl>
                                          </p:spTgt>
                                        </p:tgtEl>
                                        <p:attrNameLst>
                                          <p:attrName>ppt_x</p:attrName>
                                        </p:attrNameLst>
                                      </p:cBhvr>
                                      <p:tavLst>
                                        <p:tav tm="0">
                                          <p:val>
                                            <p:strVal val="#ppt_x-#ppt_w/2"/>
                                          </p:val>
                                        </p:tav>
                                        <p:tav tm="100000">
                                          <p:val>
                                            <p:strVal val="#ppt_x"/>
                                          </p:val>
                                        </p:tav>
                                      </p:tavLst>
                                    </p:anim>
                                    <p:anim calcmode="lin" valueType="num">
                                      <p:cBhvr>
                                        <p:cTn id="51" dur="500" fill="hold"/>
                                        <p:tgtEl>
                                          <p:spTgt spid="35844">
                                            <p:txEl>
                                              <p:pRg st="3" end="3"/>
                                            </p:txEl>
                                          </p:spTgt>
                                        </p:tgtEl>
                                        <p:attrNameLst>
                                          <p:attrName>ppt_y</p:attrName>
                                        </p:attrNameLst>
                                      </p:cBhvr>
                                      <p:tavLst>
                                        <p:tav tm="0">
                                          <p:val>
                                            <p:strVal val="#ppt_y"/>
                                          </p:val>
                                        </p:tav>
                                        <p:tav tm="100000">
                                          <p:val>
                                            <p:strVal val="#ppt_y"/>
                                          </p:val>
                                        </p:tav>
                                      </p:tavLst>
                                    </p:anim>
                                    <p:anim calcmode="lin" valueType="num">
                                      <p:cBhvr>
                                        <p:cTn id="52" dur="500" fill="hold"/>
                                        <p:tgtEl>
                                          <p:spTgt spid="35844">
                                            <p:txEl>
                                              <p:pRg st="3" end="3"/>
                                            </p:txEl>
                                          </p:spTgt>
                                        </p:tgtEl>
                                        <p:attrNameLst>
                                          <p:attrName>ppt_w</p:attrName>
                                        </p:attrNameLst>
                                      </p:cBhvr>
                                      <p:tavLst>
                                        <p:tav tm="0">
                                          <p:val>
                                            <p:fltVal val="0"/>
                                          </p:val>
                                        </p:tav>
                                        <p:tav tm="100000">
                                          <p:val>
                                            <p:strVal val="#ppt_w"/>
                                          </p:val>
                                        </p:tav>
                                      </p:tavLst>
                                    </p:anim>
                                    <p:anim calcmode="lin" valueType="num">
                                      <p:cBhvr>
                                        <p:cTn id="53" dur="500" fill="hold"/>
                                        <p:tgtEl>
                                          <p:spTgt spid="35844">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7" presetClass="entr" presetSubtype="8" fill="hold" nodeType="clickEffect">
                                  <p:stCondLst>
                                    <p:cond delay="0"/>
                                  </p:stCondLst>
                                  <p:childTnLst>
                                    <p:set>
                                      <p:cBhvr>
                                        <p:cTn id="57" dur="1" fill="hold">
                                          <p:stCondLst>
                                            <p:cond delay="0"/>
                                          </p:stCondLst>
                                        </p:cTn>
                                        <p:tgtEl>
                                          <p:spTgt spid="35844">
                                            <p:txEl>
                                              <p:pRg st="4" end="4"/>
                                            </p:txEl>
                                          </p:spTgt>
                                        </p:tgtEl>
                                        <p:attrNameLst>
                                          <p:attrName>style.visibility</p:attrName>
                                        </p:attrNameLst>
                                      </p:cBhvr>
                                      <p:to>
                                        <p:strVal val="visible"/>
                                      </p:to>
                                    </p:set>
                                    <p:anim calcmode="lin" valueType="num">
                                      <p:cBhvr>
                                        <p:cTn id="58" dur="500" fill="hold"/>
                                        <p:tgtEl>
                                          <p:spTgt spid="35844">
                                            <p:txEl>
                                              <p:pRg st="4" end="4"/>
                                            </p:txEl>
                                          </p:spTgt>
                                        </p:tgtEl>
                                        <p:attrNameLst>
                                          <p:attrName>ppt_x</p:attrName>
                                        </p:attrNameLst>
                                      </p:cBhvr>
                                      <p:tavLst>
                                        <p:tav tm="0">
                                          <p:val>
                                            <p:strVal val="#ppt_x-#ppt_w/2"/>
                                          </p:val>
                                        </p:tav>
                                        <p:tav tm="100000">
                                          <p:val>
                                            <p:strVal val="#ppt_x"/>
                                          </p:val>
                                        </p:tav>
                                      </p:tavLst>
                                    </p:anim>
                                    <p:anim calcmode="lin" valueType="num">
                                      <p:cBhvr>
                                        <p:cTn id="59" dur="500" fill="hold"/>
                                        <p:tgtEl>
                                          <p:spTgt spid="35844">
                                            <p:txEl>
                                              <p:pRg st="4" end="4"/>
                                            </p:txEl>
                                          </p:spTgt>
                                        </p:tgtEl>
                                        <p:attrNameLst>
                                          <p:attrName>ppt_y</p:attrName>
                                        </p:attrNameLst>
                                      </p:cBhvr>
                                      <p:tavLst>
                                        <p:tav tm="0">
                                          <p:val>
                                            <p:strVal val="#ppt_y"/>
                                          </p:val>
                                        </p:tav>
                                        <p:tav tm="100000">
                                          <p:val>
                                            <p:strVal val="#ppt_y"/>
                                          </p:val>
                                        </p:tav>
                                      </p:tavLst>
                                    </p:anim>
                                    <p:anim calcmode="lin" valueType="num">
                                      <p:cBhvr>
                                        <p:cTn id="60" dur="500" fill="hold"/>
                                        <p:tgtEl>
                                          <p:spTgt spid="35844">
                                            <p:txEl>
                                              <p:pRg st="4" end="4"/>
                                            </p:txEl>
                                          </p:spTgt>
                                        </p:tgtEl>
                                        <p:attrNameLst>
                                          <p:attrName>ppt_w</p:attrName>
                                        </p:attrNameLst>
                                      </p:cBhvr>
                                      <p:tavLst>
                                        <p:tav tm="0">
                                          <p:val>
                                            <p:fltVal val="0"/>
                                          </p:val>
                                        </p:tav>
                                        <p:tav tm="100000">
                                          <p:val>
                                            <p:strVal val="#ppt_w"/>
                                          </p:val>
                                        </p:tav>
                                      </p:tavLst>
                                    </p:anim>
                                    <p:anim calcmode="lin" valueType="num">
                                      <p:cBhvr>
                                        <p:cTn id="61" dur="500" fill="hold"/>
                                        <p:tgtEl>
                                          <p:spTgt spid="35844">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8" name="Rectangle 12">
            <a:extLst>
              <a:ext uri="{FF2B5EF4-FFF2-40B4-BE49-F238E27FC236}">
                <a16:creationId xmlns:a16="http://schemas.microsoft.com/office/drawing/2014/main" id="{D994503A-A87E-43B4-A182-659162C97730}"/>
              </a:ext>
            </a:extLst>
          </p:cNvPr>
          <p:cNvSpPr>
            <a:spLocks noChangeArrowheads="1"/>
          </p:cNvSpPr>
          <p:nvPr/>
        </p:nvSpPr>
        <p:spPr bwMode="auto">
          <a:xfrm>
            <a:off x="1981200" y="2924175"/>
            <a:ext cx="5334000" cy="381000"/>
          </a:xfrm>
          <a:prstGeom prst="rect">
            <a:avLst/>
          </a:prstGeom>
          <a:solidFill>
            <a:srgbClr val="FFFF00"/>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4107" name="Rectangle 11">
            <a:extLst>
              <a:ext uri="{FF2B5EF4-FFF2-40B4-BE49-F238E27FC236}">
                <a16:creationId xmlns:a16="http://schemas.microsoft.com/office/drawing/2014/main" id="{85E17F52-EBDD-48EA-9EE0-7DB4EBE113A2}"/>
              </a:ext>
            </a:extLst>
          </p:cNvPr>
          <p:cNvSpPr>
            <a:spLocks noChangeArrowheads="1"/>
          </p:cNvSpPr>
          <p:nvPr/>
        </p:nvSpPr>
        <p:spPr bwMode="auto">
          <a:xfrm>
            <a:off x="8305800" y="2514600"/>
            <a:ext cx="1752600" cy="381000"/>
          </a:xfrm>
          <a:prstGeom prst="rect">
            <a:avLst/>
          </a:prstGeom>
          <a:solidFill>
            <a:srgbClr val="FFFF00"/>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4099" name="Rectangle 3">
            <a:extLst>
              <a:ext uri="{FF2B5EF4-FFF2-40B4-BE49-F238E27FC236}">
                <a16:creationId xmlns:a16="http://schemas.microsoft.com/office/drawing/2014/main" id="{15DA9457-D3D8-4AA4-A601-41B760E82D85}"/>
              </a:ext>
            </a:extLst>
          </p:cNvPr>
          <p:cNvSpPr>
            <a:spLocks noGrp="1" noChangeArrowheads="1"/>
          </p:cNvSpPr>
          <p:nvPr>
            <p:ph type="body" idx="1"/>
          </p:nvPr>
        </p:nvSpPr>
        <p:spPr>
          <a:xfrm>
            <a:off x="1752600" y="381000"/>
            <a:ext cx="8763000" cy="6172200"/>
          </a:xfrm>
        </p:spPr>
        <p:txBody>
          <a:bodyPr/>
          <a:lstStyle/>
          <a:p>
            <a:pPr marL="166688" indent="-166688">
              <a:lnSpc>
                <a:spcPct val="95000"/>
              </a:lnSpc>
              <a:buClr>
                <a:srgbClr val="FF3300"/>
              </a:buClr>
              <a:buNone/>
            </a:pPr>
            <a:r>
              <a:rPr lang="en-US" altLang="en-US" sz="2800"/>
              <a:t>“But someone asks: ‘What about a woman who         is put away (divorced) by a man simply because the man no longer wanted to be married?  Fornication   is not involved and the woman repeatedly tried to prevent the divorce, but to no avail.  After a couple of years the man marries another woman.  Is the ‘put away’ woman then free to marry?  She certainly is,   if she puts away her husband for fornication.  She would have to do this before God in purpose of heart since the divorce has already taken place, legally speaking.  She could not go through the process of having a legal document charging her husband with ‘adultery,’ but God would know . . .”</a:t>
            </a:r>
          </a:p>
          <a:p>
            <a:pPr marL="166688" indent="-166688" algn="r">
              <a:lnSpc>
                <a:spcPct val="95000"/>
              </a:lnSpc>
              <a:buClr>
                <a:srgbClr val="FF3300"/>
              </a:buClr>
              <a:buNone/>
            </a:pPr>
            <a:r>
              <a:rPr lang="en-US" altLang="en-US" sz="2800" i="1"/>
              <a:t>(Weldon Warnock, </a:t>
            </a:r>
            <a:r>
              <a:rPr lang="en-US" altLang="en-US" sz="2800" i="1" u="sng"/>
              <a:t>Searching The Scriptures</a:t>
            </a:r>
            <a:r>
              <a:rPr lang="en-US" altLang="en-US" sz="2800" i="1"/>
              <a:t>, 11/85)</a:t>
            </a:r>
            <a:endParaRPr lang="en-US" altLang="en-US" sz="2800"/>
          </a:p>
        </p:txBody>
      </p:sp>
      <p:sp>
        <p:nvSpPr>
          <p:cNvPr id="4101" name="Line 5">
            <a:extLst>
              <a:ext uri="{FF2B5EF4-FFF2-40B4-BE49-F238E27FC236}">
                <a16:creationId xmlns:a16="http://schemas.microsoft.com/office/drawing/2014/main" id="{BBBE5AB9-62EF-48E4-AC9E-5500FBDCBD56}"/>
              </a:ext>
            </a:extLst>
          </p:cNvPr>
          <p:cNvSpPr>
            <a:spLocks noChangeShapeType="1"/>
          </p:cNvSpPr>
          <p:nvPr/>
        </p:nvSpPr>
        <p:spPr bwMode="auto">
          <a:xfrm>
            <a:off x="8077200" y="1643063"/>
            <a:ext cx="1905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4102" name="Line 6">
            <a:extLst>
              <a:ext uri="{FF2B5EF4-FFF2-40B4-BE49-F238E27FC236}">
                <a16:creationId xmlns:a16="http://schemas.microsoft.com/office/drawing/2014/main" id="{EE8E1F7E-1BC7-4470-9DC4-73AA5198B91E}"/>
              </a:ext>
            </a:extLst>
          </p:cNvPr>
          <p:cNvSpPr>
            <a:spLocks noChangeShapeType="1"/>
          </p:cNvSpPr>
          <p:nvPr/>
        </p:nvSpPr>
        <p:spPr bwMode="auto">
          <a:xfrm>
            <a:off x="1981200" y="2057400"/>
            <a:ext cx="2286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4103" name="Line 7">
            <a:extLst>
              <a:ext uri="{FF2B5EF4-FFF2-40B4-BE49-F238E27FC236}">
                <a16:creationId xmlns:a16="http://schemas.microsoft.com/office/drawing/2014/main" id="{3ECD2B86-F199-403B-9C9D-ABD07831C0A6}"/>
              </a:ext>
            </a:extLst>
          </p:cNvPr>
          <p:cNvSpPr>
            <a:spLocks noChangeShapeType="1"/>
          </p:cNvSpPr>
          <p:nvPr/>
        </p:nvSpPr>
        <p:spPr bwMode="auto">
          <a:xfrm>
            <a:off x="7467600" y="3276600"/>
            <a:ext cx="25908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4104" name="Line 8">
            <a:extLst>
              <a:ext uri="{FF2B5EF4-FFF2-40B4-BE49-F238E27FC236}">
                <a16:creationId xmlns:a16="http://schemas.microsoft.com/office/drawing/2014/main" id="{CAB56BF9-53C4-412D-98DC-B4A658ADD4BF}"/>
              </a:ext>
            </a:extLst>
          </p:cNvPr>
          <p:cNvSpPr>
            <a:spLocks noChangeShapeType="1"/>
          </p:cNvSpPr>
          <p:nvPr/>
        </p:nvSpPr>
        <p:spPr bwMode="auto">
          <a:xfrm>
            <a:off x="1981200" y="3657600"/>
            <a:ext cx="69342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4105" name="Line 9">
            <a:extLst>
              <a:ext uri="{FF2B5EF4-FFF2-40B4-BE49-F238E27FC236}">
                <a16:creationId xmlns:a16="http://schemas.microsoft.com/office/drawing/2014/main" id="{4095A98B-35D6-49E7-9755-358B4D1F209C}"/>
              </a:ext>
            </a:extLst>
          </p:cNvPr>
          <p:cNvSpPr>
            <a:spLocks noChangeShapeType="1"/>
          </p:cNvSpPr>
          <p:nvPr/>
        </p:nvSpPr>
        <p:spPr bwMode="auto">
          <a:xfrm>
            <a:off x="7696200" y="2438400"/>
            <a:ext cx="2667000" cy="0"/>
          </a:xfrm>
          <a:prstGeom prst="line">
            <a:avLst/>
          </a:prstGeom>
          <a:noFill/>
          <a:ln w="38100">
            <a:solidFill>
              <a:srgbClr val="33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4106" name="Line 10">
            <a:extLst>
              <a:ext uri="{FF2B5EF4-FFF2-40B4-BE49-F238E27FC236}">
                <a16:creationId xmlns:a16="http://schemas.microsoft.com/office/drawing/2014/main" id="{93AA330B-CAAA-4367-A6C5-F5CA0C5081FF}"/>
              </a:ext>
            </a:extLst>
          </p:cNvPr>
          <p:cNvSpPr>
            <a:spLocks noChangeShapeType="1"/>
          </p:cNvSpPr>
          <p:nvPr/>
        </p:nvSpPr>
        <p:spPr bwMode="auto">
          <a:xfrm>
            <a:off x="2057400" y="2867025"/>
            <a:ext cx="6096000" cy="0"/>
          </a:xfrm>
          <a:prstGeom prst="line">
            <a:avLst/>
          </a:prstGeom>
          <a:noFill/>
          <a:ln w="38100">
            <a:solidFill>
              <a:srgbClr val="33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4109" name="Oval 13">
            <a:extLst>
              <a:ext uri="{FF2B5EF4-FFF2-40B4-BE49-F238E27FC236}">
                <a16:creationId xmlns:a16="http://schemas.microsoft.com/office/drawing/2014/main" id="{6809A86F-D10D-4B74-85E9-A642EC52ED13}"/>
              </a:ext>
            </a:extLst>
          </p:cNvPr>
          <p:cNvSpPr>
            <a:spLocks noChangeArrowheads="1"/>
          </p:cNvSpPr>
          <p:nvPr/>
        </p:nvSpPr>
        <p:spPr bwMode="auto">
          <a:xfrm>
            <a:off x="7086600" y="3657600"/>
            <a:ext cx="3429000" cy="533400"/>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Effect transition="in" filter="wipe(left)">
                                      <p:cBhvr>
                                        <p:cTn id="7" dur="500"/>
                                        <p:tgtEl>
                                          <p:spTgt spid="4101"/>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wipe(left)">
                                      <p:cBhvr>
                                        <p:cTn id="11" dur="500"/>
                                        <p:tgtEl>
                                          <p:spTgt spid="410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4105"/>
                                        </p:tgtEl>
                                        <p:attrNameLst>
                                          <p:attrName>style.visibility</p:attrName>
                                        </p:attrNameLst>
                                      </p:cBhvr>
                                      <p:to>
                                        <p:strVal val="visible"/>
                                      </p:to>
                                    </p:set>
                                    <p:animEffect transition="in" filter="wipe(left)">
                                      <p:cBhvr>
                                        <p:cTn id="16" dur="500"/>
                                        <p:tgtEl>
                                          <p:spTgt spid="4105"/>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4106"/>
                                        </p:tgtEl>
                                        <p:attrNameLst>
                                          <p:attrName>style.visibility</p:attrName>
                                        </p:attrNameLst>
                                      </p:cBhvr>
                                      <p:to>
                                        <p:strVal val="visible"/>
                                      </p:to>
                                    </p:set>
                                    <p:animEffect transition="in" filter="wipe(left)">
                                      <p:cBhvr>
                                        <p:cTn id="20" dur="500"/>
                                        <p:tgtEl>
                                          <p:spTgt spid="410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4107"/>
                                        </p:tgtEl>
                                        <p:attrNameLst>
                                          <p:attrName>style.visibility</p:attrName>
                                        </p:attrNameLst>
                                      </p:cBhvr>
                                      <p:to>
                                        <p:strVal val="visible"/>
                                      </p:to>
                                    </p:set>
                                    <p:animEffect transition="in" filter="wipe(left)">
                                      <p:cBhvr>
                                        <p:cTn id="25" dur="500"/>
                                        <p:tgtEl>
                                          <p:spTgt spid="4107"/>
                                        </p:tgtEl>
                                      </p:cBhvr>
                                    </p:animEffect>
                                  </p:childTnLst>
                                </p:cTn>
                              </p:par>
                            </p:childTnLst>
                          </p:cTn>
                        </p:par>
                        <p:par>
                          <p:cTn id="26" fill="hold" nodeType="afterGroup">
                            <p:stCondLst>
                              <p:cond delay="500"/>
                            </p:stCondLst>
                            <p:childTnLst>
                              <p:par>
                                <p:cTn id="27" presetID="22" presetClass="entr" presetSubtype="8" fill="hold" nodeType="afterEffect">
                                  <p:stCondLst>
                                    <p:cond delay="0"/>
                                  </p:stCondLst>
                                  <p:childTnLst>
                                    <p:set>
                                      <p:cBhvr>
                                        <p:cTn id="28" dur="1" fill="hold">
                                          <p:stCondLst>
                                            <p:cond delay="0"/>
                                          </p:stCondLst>
                                        </p:cTn>
                                        <p:tgtEl>
                                          <p:spTgt spid="4108"/>
                                        </p:tgtEl>
                                        <p:attrNameLst>
                                          <p:attrName>style.visibility</p:attrName>
                                        </p:attrNameLst>
                                      </p:cBhvr>
                                      <p:to>
                                        <p:strVal val="visible"/>
                                      </p:to>
                                    </p:set>
                                    <p:animEffect transition="in" filter="wipe(left)">
                                      <p:cBhvr>
                                        <p:cTn id="29" dur="500"/>
                                        <p:tgtEl>
                                          <p:spTgt spid="410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4103"/>
                                        </p:tgtEl>
                                        <p:attrNameLst>
                                          <p:attrName>style.visibility</p:attrName>
                                        </p:attrNameLst>
                                      </p:cBhvr>
                                      <p:to>
                                        <p:strVal val="visible"/>
                                      </p:to>
                                    </p:set>
                                    <p:animEffect transition="in" filter="wipe(left)">
                                      <p:cBhvr>
                                        <p:cTn id="34" dur="500"/>
                                        <p:tgtEl>
                                          <p:spTgt spid="4103"/>
                                        </p:tgtEl>
                                      </p:cBhvr>
                                    </p:animEffect>
                                  </p:childTnLst>
                                </p:cTn>
                              </p:par>
                            </p:childTnLst>
                          </p:cTn>
                        </p:par>
                        <p:par>
                          <p:cTn id="35" fill="hold" nodeType="afterGroup">
                            <p:stCondLst>
                              <p:cond delay="500"/>
                            </p:stCondLst>
                            <p:childTnLst>
                              <p:par>
                                <p:cTn id="36" presetID="22" presetClass="entr" presetSubtype="8" fill="hold" nodeType="afterEffect">
                                  <p:stCondLst>
                                    <p:cond delay="0"/>
                                  </p:stCondLst>
                                  <p:childTnLst>
                                    <p:set>
                                      <p:cBhvr>
                                        <p:cTn id="37" dur="1" fill="hold">
                                          <p:stCondLst>
                                            <p:cond delay="0"/>
                                          </p:stCondLst>
                                        </p:cTn>
                                        <p:tgtEl>
                                          <p:spTgt spid="4104"/>
                                        </p:tgtEl>
                                        <p:attrNameLst>
                                          <p:attrName>style.visibility</p:attrName>
                                        </p:attrNameLst>
                                      </p:cBhvr>
                                      <p:to>
                                        <p:strVal val="visible"/>
                                      </p:to>
                                    </p:set>
                                    <p:animEffect transition="in" filter="wipe(left)">
                                      <p:cBhvr>
                                        <p:cTn id="38" dur="500"/>
                                        <p:tgtEl>
                                          <p:spTgt spid="4104"/>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1" presetClass="entr" presetSubtype="1" fill="hold" nodeType="clickEffect">
                                  <p:stCondLst>
                                    <p:cond delay="0"/>
                                  </p:stCondLst>
                                  <p:childTnLst>
                                    <p:set>
                                      <p:cBhvr>
                                        <p:cTn id="42" dur="1" fill="hold">
                                          <p:stCondLst>
                                            <p:cond delay="0"/>
                                          </p:stCondLst>
                                        </p:cTn>
                                        <p:tgtEl>
                                          <p:spTgt spid="4109"/>
                                        </p:tgtEl>
                                        <p:attrNameLst>
                                          <p:attrName>style.visibility</p:attrName>
                                        </p:attrNameLst>
                                      </p:cBhvr>
                                      <p:to>
                                        <p:strVal val="visible"/>
                                      </p:to>
                                    </p:set>
                                    <p:animEffect transition="in" filter="wheel(1)">
                                      <p:cBhvr>
                                        <p:cTn id="43" dur="2000"/>
                                        <p:tgtEl>
                                          <p:spTgt spid="4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B9E48F58-5070-4B3F-8EDA-93658B40B04B}"/>
              </a:ext>
            </a:extLst>
          </p:cNvPr>
          <p:cNvSpPr>
            <a:spLocks noGrp="1" noChangeArrowheads="1"/>
          </p:cNvSpPr>
          <p:nvPr>
            <p:ph type="body" idx="1"/>
          </p:nvPr>
        </p:nvSpPr>
        <p:spPr>
          <a:xfrm>
            <a:off x="1981200" y="838201"/>
            <a:ext cx="8305800" cy="5287963"/>
          </a:xfrm>
        </p:spPr>
        <p:txBody>
          <a:bodyPr/>
          <a:lstStyle/>
          <a:p>
            <a:pPr>
              <a:lnSpc>
                <a:spcPct val="95000"/>
              </a:lnSpc>
              <a:buFontTx/>
              <a:buNone/>
            </a:pPr>
            <a:r>
              <a:rPr lang="en-US" altLang="en-US" sz="2800"/>
              <a:t>“The Scriptures teach that the innocent person (free of fornication) who has been put away without God's or his/her approval and against whom adultery has been committed may remarry . . . Of course, the woman of my proposition must wait until fornication is committed against her before remarriage . . .  Whether the fornication is committed before or after the putting away by human authority is immaterial.”</a:t>
            </a:r>
          </a:p>
          <a:p>
            <a:pPr>
              <a:lnSpc>
                <a:spcPct val="95000"/>
              </a:lnSpc>
              <a:buFontTx/>
              <a:buNone/>
            </a:pPr>
            <a:endParaRPr lang="en-US" altLang="en-US" sz="1000"/>
          </a:p>
          <a:p>
            <a:pPr algn="r">
              <a:lnSpc>
                <a:spcPct val="95000"/>
              </a:lnSpc>
              <a:buClr>
                <a:srgbClr val="FF3300"/>
              </a:buClr>
              <a:buFont typeface="Wingdings" panose="05000000000000000000" pitchFamily="2" charset="2"/>
              <a:buNone/>
            </a:pPr>
            <a:r>
              <a:rPr lang="en-US" altLang="en-US" sz="2800" i="1"/>
              <a:t>(Marshall Patton, Patton/Phillips Debate,  </a:t>
            </a:r>
            <a:r>
              <a:rPr lang="en-US" altLang="en-US" sz="2800" i="1" u="sng"/>
              <a:t>Searching The Scriptures</a:t>
            </a:r>
            <a:r>
              <a:rPr lang="en-US" altLang="en-US" sz="2800" i="1"/>
              <a:t>, Feb., Mar., Apr.,/87)</a:t>
            </a:r>
            <a:endParaRPr lang="en-US" altLang="en-US" sz="2800"/>
          </a:p>
          <a:p>
            <a:pPr>
              <a:lnSpc>
                <a:spcPct val="95000"/>
              </a:lnSpc>
              <a:buFontTx/>
              <a:buNone/>
            </a:pPr>
            <a:endParaRPr lang="en-US" altLang="en-US" sz="2800"/>
          </a:p>
        </p:txBody>
      </p:sp>
      <p:sp>
        <p:nvSpPr>
          <p:cNvPr id="7172" name="Line 4">
            <a:extLst>
              <a:ext uri="{FF2B5EF4-FFF2-40B4-BE49-F238E27FC236}">
                <a16:creationId xmlns:a16="http://schemas.microsoft.com/office/drawing/2014/main" id="{5F4A5D6B-BFD5-4CB0-B6CE-B3495251557E}"/>
              </a:ext>
            </a:extLst>
          </p:cNvPr>
          <p:cNvSpPr>
            <a:spLocks noChangeShapeType="1"/>
          </p:cNvSpPr>
          <p:nvPr/>
        </p:nvSpPr>
        <p:spPr bwMode="auto">
          <a:xfrm>
            <a:off x="6019800" y="3733800"/>
            <a:ext cx="40386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173" name="Line 5">
            <a:extLst>
              <a:ext uri="{FF2B5EF4-FFF2-40B4-BE49-F238E27FC236}">
                <a16:creationId xmlns:a16="http://schemas.microsoft.com/office/drawing/2014/main" id="{B45C9A34-14DF-4B28-808B-49BFEAE020DC}"/>
              </a:ext>
            </a:extLst>
          </p:cNvPr>
          <p:cNvSpPr>
            <a:spLocks noChangeShapeType="1"/>
          </p:cNvSpPr>
          <p:nvPr/>
        </p:nvSpPr>
        <p:spPr bwMode="auto">
          <a:xfrm>
            <a:off x="2362200" y="4114800"/>
            <a:ext cx="7239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174" name="Line 6">
            <a:extLst>
              <a:ext uri="{FF2B5EF4-FFF2-40B4-BE49-F238E27FC236}">
                <a16:creationId xmlns:a16="http://schemas.microsoft.com/office/drawing/2014/main" id="{040D318B-6CC8-42C5-BDC9-8DAB452CFB1F}"/>
              </a:ext>
            </a:extLst>
          </p:cNvPr>
          <p:cNvSpPr>
            <a:spLocks noChangeShapeType="1"/>
          </p:cNvSpPr>
          <p:nvPr/>
        </p:nvSpPr>
        <p:spPr bwMode="auto">
          <a:xfrm>
            <a:off x="2362200" y="4572000"/>
            <a:ext cx="48768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175" name="Oval 7">
            <a:extLst>
              <a:ext uri="{FF2B5EF4-FFF2-40B4-BE49-F238E27FC236}">
                <a16:creationId xmlns:a16="http://schemas.microsoft.com/office/drawing/2014/main" id="{AF64342D-B7D0-46DA-BEFD-4CF6A1E45FC5}"/>
              </a:ext>
            </a:extLst>
          </p:cNvPr>
          <p:cNvSpPr>
            <a:spLocks noChangeArrowheads="1"/>
          </p:cNvSpPr>
          <p:nvPr/>
        </p:nvSpPr>
        <p:spPr bwMode="auto">
          <a:xfrm>
            <a:off x="2286000" y="2924175"/>
            <a:ext cx="914400" cy="457200"/>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wipe(left)">
                                      <p:cBhvr>
                                        <p:cTn id="7" dur="500"/>
                                        <p:tgtEl>
                                          <p:spTgt spid="7172"/>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7173"/>
                                        </p:tgtEl>
                                        <p:attrNameLst>
                                          <p:attrName>style.visibility</p:attrName>
                                        </p:attrNameLst>
                                      </p:cBhvr>
                                      <p:to>
                                        <p:strVal val="visible"/>
                                      </p:to>
                                    </p:set>
                                    <p:animEffect transition="in" filter="wipe(left)">
                                      <p:cBhvr>
                                        <p:cTn id="11" dur="500"/>
                                        <p:tgtEl>
                                          <p:spTgt spid="7173"/>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7174"/>
                                        </p:tgtEl>
                                        <p:attrNameLst>
                                          <p:attrName>style.visibility</p:attrName>
                                        </p:attrNameLst>
                                      </p:cBhvr>
                                      <p:to>
                                        <p:strVal val="visible"/>
                                      </p:to>
                                    </p:set>
                                    <p:animEffect transition="in" filter="wipe(left)">
                                      <p:cBhvr>
                                        <p:cTn id="15" dur="500"/>
                                        <p:tgtEl>
                                          <p:spTgt spid="717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1" presetClass="entr" presetSubtype="1" fill="hold" nodeType="clickEffect">
                                  <p:stCondLst>
                                    <p:cond delay="0"/>
                                  </p:stCondLst>
                                  <p:childTnLst>
                                    <p:set>
                                      <p:cBhvr>
                                        <p:cTn id="19" dur="1" fill="hold">
                                          <p:stCondLst>
                                            <p:cond delay="0"/>
                                          </p:stCondLst>
                                        </p:cTn>
                                        <p:tgtEl>
                                          <p:spTgt spid="7175"/>
                                        </p:tgtEl>
                                        <p:attrNameLst>
                                          <p:attrName>style.visibility</p:attrName>
                                        </p:attrNameLst>
                                      </p:cBhvr>
                                      <p:to>
                                        <p:strVal val="visible"/>
                                      </p:to>
                                    </p:set>
                                    <p:animEffect transition="in" filter="wheel(1)">
                                      <p:cBhvr>
                                        <p:cTn id="20" dur="2000"/>
                                        <p:tgtEl>
                                          <p:spTgt spid="7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Rectangle 6">
            <a:extLst>
              <a:ext uri="{FF2B5EF4-FFF2-40B4-BE49-F238E27FC236}">
                <a16:creationId xmlns:a16="http://schemas.microsoft.com/office/drawing/2014/main" id="{81BEA5A3-D446-4F96-94F5-1238D50E77C9}"/>
              </a:ext>
            </a:extLst>
          </p:cNvPr>
          <p:cNvSpPr>
            <a:spLocks noChangeArrowheads="1"/>
          </p:cNvSpPr>
          <p:nvPr/>
        </p:nvSpPr>
        <p:spPr bwMode="auto">
          <a:xfrm>
            <a:off x="2286000" y="2547938"/>
            <a:ext cx="4267200" cy="381000"/>
          </a:xfrm>
          <a:prstGeom prst="rect">
            <a:avLst/>
          </a:prstGeom>
          <a:solidFill>
            <a:srgbClr val="FFFF00"/>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9219" name="Rectangle 3">
            <a:extLst>
              <a:ext uri="{FF2B5EF4-FFF2-40B4-BE49-F238E27FC236}">
                <a16:creationId xmlns:a16="http://schemas.microsoft.com/office/drawing/2014/main" id="{7E7FDDAA-E506-436F-BC3E-DAA685156BB3}"/>
              </a:ext>
            </a:extLst>
          </p:cNvPr>
          <p:cNvSpPr>
            <a:spLocks noGrp="1" noChangeArrowheads="1"/>
          </p:cNvSpPr>
          <p:nvPr>
            <p:ph type="body" idx="1"/>
          </p:nvPr>
        </p:nvSpPr>
        <p:spPr>
          <a:xfrm>
            <a:off x="1981200" y="1143001"/>
            <a:ext cx="8229600" cy="4983163"/>
          </a:xfrm>
        </p:spPr>
        <p:txBody>
          <a:bodyPr/>
          <a:lstStyle/>
          <a:p>
            <a:pPr>
              <a:buFontTx/>
              <a:buNone/>
            </a:pPr>
            <a:r>
              <a:rPr lang="en-US" altLang="en-US" sz="2800" dirty="0"/>
              <a:t> “. . . if (the husband) commits adultery (before or after his action in the courts of man) . . . (the wife) may put away, reject, or divorce him as a moral and spiritual act.”</a:t>
            </a:r>
          </a:p>
          <a:p>
            <a:pPr>
              <a:buFontTx/>
              <a:buNone/>
            </a:pPr>
            <a:endParaRPr lang="en-US" altLang="en-US" sz="1400" dirty="0"/>
          </a:p>
          <a:p>
            <a:pPr algn="r">
              <a:buFontTx/>
              <a:buNone/>
            </a:pPr>
            <a:r>
              <a:rPr lang="en-US" altLang="en-US" sz="2800" i="1" dirty="0"/>
              <a:t>Ron Halbrook, (email correspondence) </a:t>
            </a:r>
          </a:p>
        </p:txBody>
      </p:sp>
      <p:sp>
        <p:nvSpPr>
          <p:cNvPr id="9220" name="Line 4">
            <a:extLst>
              <a:ext uri="{FF2B5EF4-FFF2-40B4-BE49-F238E27FC236}">
                <a16:creationId xmlns:a16="http://schemas.microsoft.com/office/drawing/2014/main" id="{702F3E87-06FB-4E27-A87F-0B5D3CB3893F}"/>
              </a:ext>
            </a:extLst>
          </p:cNvPr>
          <p:cNvSpPr>
            <a:spLocks noChangeShapeType="1"/>
          </p:cNvSpPr>
          <p:nvPr/>
        </p:nvSpPr>
        <p:spPr bwMode="auto">
          <a:xfrm>
            <a:off x="8401050" y="1600200"/>
            <a:ext cx="13716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9221" name="Line 5">
            <a:extLst>
              <a:ext uri="{FF2B5EF4-FFF2-40B4-BE49-F238E27FC236}">
                <a16:creationId xmlns:a16="http://schemas.microsoft.com/office/drawing/2014/main" id="{FFAA6505-E4D0-462C-BEFD-7955B8AA5922}"/>
              </a:ext>
            </a:extLst>
          </p:cNvPr>
          <p:cNvSpPr>
            <a:spLocks noChangeShapeType="1"/>
          </p:cNvSpPr>
          <p:nvPr/>
        </p:nvSpPr>
        <p:spPr bwMode="auto">
          <a:xfrm>
            <a:off x="2362200" y="2028825"/>
            <a:ext cx="5715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wipe(left)">
                                      <p:cBhvr>
                                        <p:cTn id="7" dur="500"/>
                                        <p:tgtEl>
                                          <p:spTgt spid="9220"/>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221"/>
                                        </p:tgtEl>
                                        <p:attrNameLst>
                                          <p:attrName>style.visibility</p:attrName>
                                        </p:attrNameLst>
                                      </p:cBhvr>
                                      <p:to>
                                        <p:strVal val="visible"/>
                                      </p:to>
                                    </p:set>
                                    <p:animEffect transition="in" filter="wipe(left)">
                                      <p:cBhvr>
                                        <p:cTn id="11" dur="500"/>
                                        <p:tgtEl>
                                          <p:spTgt spid="922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9222"/>
                                        </p:tgtEl>
                                        <p:attrNameLst>
                                          <p:attrName>style.visibility</p:attrName>
                                        </p:attrNameLst>
                                      </p:cBhvr>
                                      <p:to>
                                        <p:strVal val="visible"/>
                                      </p:to>
                                    </p:set>
                                    <p:animEffect transition="in" filter="wipe(left)">
                                      <p:cBhvr>
                                        <p:cTn id="16"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DF858B5-028C-41BD-B901-13EAE0618C43}"/>
              </a:ext>
            </a:extLst>
          </p:cNvPr>
          <p:cNvSpPr>
            <a:spLocks noGrp="1" noChangeArrowheads="1"/>
          </p:cNvSpPr>
          <p:nvPr>
            <p:ph type="title"/>
          </p:nvPr>
        </p:nvSpPr>
        <p:spPr>
          <a:xfrm>
            <a:off x="1524000" y="0"/>
            <a:ext cx="9144000" cy="1143000"/>
          </a:xfrm>
        </p:spPr>
        <p:txBody>
          <a:bodyPr/>
          <a:lstStyle/>
          <a:p>
            <a:pPr algn="l"/>
            <a:r>
              <a:rPr lang="en-US" altLang="en-US" sz="4000">
                <a:effectLst>
                  <a:outerShdw blurRad="38100" dist="38100" dir="2700000" algn="tl">
                    <a:srgbClr val="C0C0C0"/>
                  </a:outerShdw>
                </a:effectLst>
              </a:rPr>
              <a:t>  </a:t>
            </a:r>
            <a:r>
              <a:rPr lang="en-US" altLang="en-US" sz="4000" b="1" i="1">
                <a:solidFill>
                  <a:srgbClr val="0066FF"/>
                </a:solidFill>
                <a:effectLst>
                  <a:outerShdw blurRad="38100" dist="38100" dir="2700000" algn="tl">
                    <a:srgbClr val="C0C0C0"/>
                  </a:outerShdw>
                </a:effectLst>
              </a:rPr>
              <a:t>If there is a “2</a:t>
            </a:r>
            <a:r>
              <a:rPr lang="en-US" altLang="en-US" sz="4000" b="1" i="1" baseline="30000">
                <a:solidFill>
                  <a:srgbClr val="0066FF"/>
                </a:solidFill>
                <a:effectLst>
                  <a:outerShdw blurRad="38100" dist="38100" dir="2700000" algn="tl">
                    <a:srgbClr val="C0C0C0"/>
                  </a:outerShdw>
                </a:effectLst>
              </a:rPr>
              <a:t>nd</a:t>
            </a:r>
            <a:r>
              <a:rPr lang="en-US" altLang="en-US" sz="4000" b="1" i="1">
                <a:solidFill>
                  <a:srgbClr val="0066FF"/>
                </a:solidFill>
                <a:effectLst>
                  <a:outerShdw blurRad="38100" dist="38100" dir="2700000" algn="tl">
                    <a:srgbClr val="C0C0C0"/>
                  </a:outerShdw>
                </a:effectLst>
              </a:rPr>
              <a:t> Putting Away” . . .</a:t>
            </a:r>
          </a:p>
        </p:txBody>
      </p:sp>
      <p:sp>
        <p:nvSpPr>
          <p:cNvPr id="27651" name="Rectangle 3">
            <a:extLst>
              <a:ext uri="{FF2B5EF4-FFF2-40B4-BE49-F238E27FC236}">
                <a16:creationId xmlns:a16="http://schemas.microsoft.com/office/drawing/2014/main" id="{25572932-E1C6-4C7C-AB33-9D01154E5A0F}"/>
              </a:ext>
            </a:extLst>
          </p:cNvPr>
          <p:cNvSpPr>
            <a:spLocks noGrp="1" noChangeArrowheads="1"/>
          </p:cNvSpPr>
          <p:nvPr>
            <p:ph type="body" idx="1"/>
          </p:nvPr>
        </p:nvSpPr>
        <p:spPr>
          <a:xfrm>
            <a:off x="1828800" y="1295400"/>
            <a:ext cx="8610600" cy="5257800"/>
          </a:xfrm>
        </p:spPr>
        <p:txBody>
          <a:bodyPr/>
          <a:lstStyle/>
          <a:p>
            <a:pPr>
              <a:buClr>
                <a:srgbClr val="0066FF"/>
              </a:buClr>
              <a:buFont typeface="Wingdings" panose="05000000000000000000" pitchFamily="2" charset="2"/>
              <a:buChar char="Ø"/>
            </a:pPr>
            <a:r>
              <a:rPr lang="en-US" altLang="en-US" sz="2800"/>
              <a:t>Since the Bible is silent on this,</a:t>
            </a:r>
          </a:p>
          <a:p>
            <a:pPr lvl="1">
              <a:buClr>
                <a:srgbClr val="FF3300"/>
              </a:buClr>
            </a:pPr>
            <a:r>
              <a:rPr lang="en-US" altLang="en-US" sz="2400"/>
              <a:t>what would be the necessary conditions?</a:t>
            </a:r>
          </a:p>
          <a:p>
            <a:pPr lvl="1">
              <a:buClr>
                <a:srgbClr val="FF3300"/>
              </a:buClr>
            </a:pPr>
            <a:r>
              <a:rPr lang="en-US" altLang="en-US" sz="2400"/>
              <a:t>what terms must be met?</a:t>
            </a:r>
          </a:p>
          <a:p>
            <a:pPr lvl="1">
              <a:buClr>
                <a:srgbClr val="FF3300"/>
              </a:buClr>
            </a:pPr>
            <a:r>
              <a:rPr lang="en-US" altLang="en-US" sz="2400"/>
              <a:t>what qualifications would apply?</a:t>
            </a:r>
          </a:p>
          <a:p>
            <a:pPr lvl="1">
              <a:buClr>
                <a:srgbClr val="FF3300"/>
              </a:buClr>
            </a:pPr>
            <a:r>
              <a:rPr lang="en-US" altLang="en-US" sz="2400"/>
              <a:t>what would be the means of accomplishing it?</a:t>
            </a:r>
          </a:p>
          <a:p>
            <a:pPr lvl="1">
              <a:buClr>
                <a:srgbClr val="FF3300"/>
              </a:buClr>
            </a:pPr>
            <a:r>
              <a:rPr lang="en-US" altLang="en-US" sz="2400"/>
              <a:t>what method would one follow to do it?</a:t>
            </a:r>
          </a:p>
          <a:p>
            <a:pPr lvl="1">
              <a:buClr>
                <a:srgbClr val="FF3300"/>
              </a:buClr>
            </a:pPr>
            <a:r>
              <a:rPr lang="en-US" altLang="en-US" sz="2400"/>
              <a:t>how would one verify that this had taken place?</a:t>
            </a:r>
          </a:p>
          <a:p>
            <a:pPr>
              <a:buClr>
                <a:srgbClr val="0066FF"/>
              </a:buClr>
              <a:buFont typeface="Wingdings" panose="05000000000000000000" pitchFamily="2" charset="2"/>
              <a:buChar char="Ø"/>
            </a:pPr>
            <a:r>
              <a:rPr lang="en-US" altLang="en-US" sz="2800"/>
              <a:t>Can one answer these questions, while “speaking		where the Bible speaks?”</a:t>
            </a:r>
          </a:p>
          <a:p>
            <a:pPr>
              <a:buClr>
                <a:srgbClr val="0066FF"/>
              </a:buClr>
              <a:buFont typeface="Wingdings" panose="05000000000000000000" pitchFamily="2" charset="2"/>
              <a:buChar char="Ø"/>
            </a:pPr>
            <a:r>
              <a:rPr lang="en-US" altLang="en-US" sz="2800"/>
              <a:t>In reality, for each lawfully bound couple there is 	one, and only one, putting away</a:t>
            </a:r>
          </a:p>
        </p:txBody>
      </p:sp>
      <p:sp>
        <p:nvSpPr>
          <p:cNvPr id="27652" name="Line 4">
            <a:extLst>
              <a:ext uri="{FF2B5EF4-FFF2-40B4-BE49-F238E27FC236}">
                <a16:creationId xmlns:a16="http://schemas.microsoft.com/office/drawing/2014/main" id="{C4232260-1AE9-49B4-B48E-EB28E2F80335}"/>
              </a:ext>
            </a:extLst>
          </p:cNvPr>
          <p:cNvSpPr>
            <a:spLocks noChangeShapeType="1"/>
          </p:cNvSpPr>
          <p:nvPr/>
        </p:nvSpPr>
        <p:spPr bwMode="auto">
          <a:xfrm>
            <a:off x="2362200" y="914400"/>
            <a:ext cx="6248400" cy="0"/>
          </a:xfrm>
          <a:prstGeom prst="line">
            <a:avLst/>
          </a:prstGeom>
          <a:noFill/>
          <a:ln w="38100">
            <a:solidFill>
              <a:srgbClr val="0066FF"/>
            </a:solidFill>
            <a:round/>
            <a:headEnd/>
            <a:tailEnd/>
          </a:ln>
          <a:effectLst>
            <a:outerShdw dist="107763" dir="2700000" algn="ctr" rotWithShape="0">
              <a:schemeClr val="bg2">
                <a:alpha val="50000"/>
              </a:schemeClr>
            </a:outerShdw>
          </a:effectLst>
          <a:extLst>
            <a:ext uri="{909E8E84-426E-40DD-AFC4-6F175D3DCCD1}">
              <a14:hiddenFill xmlns:a14="http://schemas.microsoft.com/office/drawing/2010/main">
                <a:noFill/>
              </a14:hiddenFill>
            </a:ext>
          </a:extLst>
        </p:spPr>
        <p:txBody>
          <a:bodyP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wipe(left)">
                                      <p:cBhvr>
                                        <p:cTn id="7" dur="500"/>
                                        <p:tgtEl>
                                          <p:spTgt spid="276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wipe(left)">
                                      <p:cBhvr>
                                        <p:cTn id="12" dur="500"/>
                                        <p:tgtEl>
                                          <p:spTgt spid="2765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wipe(left)">
                                      <p:cBhvr>
                                        <p:cTn id="17" dur="500"/>
                                        <p:tgtEl>
                                          <p:spTgt spid="2765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wipe(left)">
                                      <p:cBhvr>
                                        <p:cTn id="22" dur="500"/>
                                        <p:tgtEl>
                                          <p:spTgt spid="2765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wipe(left)">
                                      <p:cBhvr>
                                        <p:cTn id="27" dur="500"/>
                                        <p:tgtEl>
                                          <p:spTgt spid="2765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7651">
                                            <p:txEl>
                                              <p:pRg st="5" end="5"/>
                                            </p:txEl>
                                          </p:spTgt>
                                        </p:tgtEl>
                                        <p:attrNameLst>
                                          <p:attrName>style.visibility</p:attrName>
                                        </p:attrNameLst>
                                      </p:cBhvr>
                                      <p:to>
                                        <p:strVal val="visible"/>
                                      </p:to>
                                    </p:set>
                                    <p:animEffect transition="in" filter="wipe(left)">
                                      <p:cBhvr>
                                        <p:cTn id="32" dur="500"/>
                                        <p:tgtEl>
                                          <p:spTgt spid="2765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7651">
                                            <p:txEl>
                                              <p:pRg st="6" end="6"/>
                                            </p:txEl>
                                          </p:spTgt>
                                        </p:tgtEl>
                                        <p:attrNameLst>
                                          <p:attrName>style.visibility</p:attrName>
                                        </p:attrNameLst>
                                      </p:cBhvr>
                                      <p:to>
                                        <p:strVal val="visible"/>
                                      </p:to>
                                    </p:set>
                                    <p:animEffect transition="in" filter="wipe(left)">
                                      <p:cBhvr>
                                        <p:cTn id="37" dur="500"/>
                                        <p:tgtEl>
                                          <p:spTgt spid="2765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7651">
                                            <p:txEl>
                                              <p:pRg st="7" end="7"/>
                                            </p:txEl>
                                          </p:spTgt>
                                        </p:tgtEl>
                                        <p:attrNameLst>
                                          <p:attrName>style.visibility</p:attrName>
                                        </p:attrNameLst>
                                      </p:cBhvr>
                                      <p:to>
                                        <p:strVal val="visible"/>
                                      </p:to>
                                    </p:set>
                                    <p:animEffect transition="in" filter="wipe(left)">
                                      <p:cBhvr>
                                        <p:cTn id="42" dur="500"/>
                                        <p:tgtEl>
                                          <p:spTgt spid="27651">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27651">
                                            <p:txEl>
                                              <p:pRg st="8" end="8"/>
                                            </p:txEl>
                                          </p:spTgt>
                                        </p:tgtEl>
                                        <p:attrNameLst>
                                          <p:attrName>style.visibility</p:attrName>
                                        </p:attrNameLst>
                                      </p:cBhvr>
                                      <p:to>
                                        <p:strVal val="visible"/>
                                      </p:to>
                                    </p:set>
                                    <p:anim calcmode="lin" valueType="num">
                                      <p:cBhvr>
                                        <p:cTn id="47" dur="1000" fill="hold"/>
                                        <p:tgtEl>
                                          <p:spTgt spid="27651">
                                            <p:txEl>
                                              <p:pRg st="8" end="8"/>
                                            </p:txEl>
                                          </p:spTgt>
                                        </p:tgtEl>
                                        <p:attrNameLst>
                                          <p:attrName>ppt_w</p:attrName>
                                        </p:attrNameLst>
                                      </p:cBhvr>
                                      <p:tavLst>
                                        <p:tav tm="0">
                                          <p:val>
                                            <p:strVal val="#ppt_w*0.70"/>
                                          </p:val>
                                        </p:tav>
                                        <p:tav tm="100000">
                                          <p:val>
                                            <p:strVal val="#ppt_w"/>
                                          </p:val>
                                        </p:tav>
                                      </p:tavLst>
                                    </p:anim>
                                    <p:anim calcmode="lin" valueType="num">
                                      <p:cBhvr>
                                        <p:cTn id="48" dur="1000" fill="hold"/>
                                        <p:tgtEl>
                                          <p:spTgt spid="27651">
                                            <p:txEl>
                                              <p:pRg st="8" end="8"/>
                                            </p:txEl>
                                          </p:spTgt>
                                        </p:tgtEl>
                                        <p:attrNameLst>
                                          <p:attrName>ppt_h</p:attrName>
                                        </p:attrNameLst>
                                      </p:cBhvr>
                                      <p:tavLst>
                                        <p:tav tm="0">
                                          <p:val>
                                            <p:strVal val="#ppt_h"/>
                                          </p:val>
                                        </p:tav>
                                        <p:tav tm="100000">
                                          <p:val>
                                            <p:strVal val="#ppt_h"/>
                                          </p:val>
                                        </p:tav>
                                      </p:tavLst>
                                    </p:anim>
                                    <p:animEffect transition="in" filter="fade">
                                      <p:cBhvr>
                                        <p:cTn id="49" dur="1000"/>
                                        <p:tgtEl>
                                          <p:spTgt spid="2765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45A9D50A-657E-4FA6-9BD9-41E0A68EDCFE}"/>
              </a:ext>
            </a:extLst>
          </p:cNvPr>
          <p:cNvSpPr>
            <a:spLocks noGrp="1" noChangeArrowheads="1"/>
          </p:cNvSpPr>
          <p:nvPr>
            <p:ph type="title"/>
          </p:nvPr>
        </p:nvSpPr>
        <p:spPr>
          <a:xfrm>
            <a:off x="1981200" y="274638"/>
            <a:ext cx="8229600" cy="792162"/>
          </a:xfrm>
          <a:solidFill>
            <a:srgbClr val="FF0000"/>
          </a:solidFill>
          <a:ln/>
          <a:extLst>
            <a:ext uri="{91240B29-F687-4F45-9708-019B960494DF}">
              <a14:hiddenLine xmlns:a14="http://schemas.microsoft.com/office/drawing/2010/main" w="9525">
                <a:solidFill>
                  <a:srgbClr val="FF0000"/>
                </a:solidFill>
                <a:miter lim="800000"/>
                <a:headEnd/>
                <a:tailEnd/>
              </a14:hiddenLine>
            </a:ext>
          </a:extLst>
        </p:spPr>
        <p:txBody>
          <a:bodyPr/>
          <a:lstStyle/>
          <a:p>
            <a:pPr>
              <a:lnSpc>
                <a:spcPct val="95000"/>
              </a:lnSpc>
            </a:pPr>
            <a:r>
              <a:rPr lang="en-US" altLang="en-US" sz="3600" b="1">
                <a:solidFill>
                  <a:schemeClr val="bg1"/>
                </a:solidFill>
              </a:rPr>
              <a:t>Order </a:t>
            </a:r>
            <a:r>
              <a:rPr lang="en-US" altLang="en-US" sz="3600" b="1" u="sng">
                <a:solidFill>
                  <a:schemeClr val="bg1"/>
                </a:solidFill>
              </a:rPr>
              <a:t>IS</a:t>
            </a:r>
            <a:r>
              <a:rPr lang="en-US" altLang="en-US" sz="3600" b="1">
                <a:solidFill>
                  <a:schemeClr val="bg1"/>
                </a:solidFill>
              </a:rPr>
              <a:t> Important!</a:t>
            </a:r>
          </a:p>
        </p:txBody>
      </p:sp>
      <p:grpSp>
        <p:nvGrpSpPr>
          <p:cNvPr id="29699" name="Group 3">
            <a:extLst>
              <a:ext uri="{FF2B5EF4-FFF2-40B4-BE49-F238E27FC236}">
                <a16:creationId xmlns:a16="http://schemas.microsoft.com/office/drawing/2014/main" id="{09D3320D-0B61-47FC-938D-DA2F221F87C0}"/>
              </a:ext>
            </a:extLst>
          </p:cNvPr>
          <p:cNvGrpSpPr>
            <a:grpSpLocks/>
          </p:cNvGrpSpPr>
          <p:nvPr/>
        </p:nvGrpSpPr>
        <p:grpSpPr bwMode="auto">
          <a:xfrm>
            <a:off x="6400800" y="1981200"/>
            <a:ext cx="4038600" cy="3352800"/>
            <a:chOff x="2832" y="1248"/>
            <a:chExt cx="2544" cy="2112"/>
          </a:xfrm>
        </p:grpSpPr>
        <p:sp>
          <p:nvSpPr>
            <p:cNvPr id="29700" name="Text Box 4">
              <a:extLst>
                <a:ext uri="{FF2B5EF4-FFF2-40B4-BE49-F238E27FC236}">
                  <a16:creationId xmlns:a16="http://schemas.microsoft.com/office/drawing/2014/main" id="{F56D9054-FAF8-46A5-AD7D-A9CFFF713521}"/>
                </a:ext>
              </a:extLst>
            </p:cNvPr>
            <p:cNvSpPr txBox="1">
              <a:spLocks noChangeArrowheads="1"/>
            </p:cNvSpPr>
            <p:nvPr/>
          </p:nvSpPr>
          <p:spPr bwMode="auto">
            <a:xfrm>
              <a:off x="2832" y="2064"/>
              <a:ext cx="2544"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lstStyle>
              <a:lvl1pPr marL="342900" indent="-342900" algn="l">
                <a:spcBef>
                  <a:spcPct val="20000"/>
                </a:spcBef>
                <a:buChar char="•"/>
                <a:defRPr sz="2800">
                  <a:solidFill>
                    <a:schemeClr val="tx1"/>
                  </a:solidFill>
                  <a:latin typeface="Arial" panose="020B0604020202020204" pitchFamily="34" charset="0"/>
                  <a:cs typeface="Arial" panose="020B0604020202020204" pitchFamily="34" charset="0"/>
                </a:defRPr>
              </a:lvl1pPr>
              <a:lvl2pPr algn="l">
                <a:spcBef>
                  <a:spcPct val="20000"/>
                </a:spcBef>
                <a:buChar char="–"/>
                <a:defRPr sz="2400">
                  <a:solidFill>
                    <a:schemeClr val="tx1"/>
                  </a:solidFill>
                  <a:latin typeface="Arial" panose="020B0604020202020204" pitchFamily="34" charset="0"/>
                  <a:cs typeface="Arial" panose="020B0604020202020204" pitchFamily="34" charset="0"/>
                </a:defRPr>
              </a:lvl2pPr>
              <a:lvl3pPr algn="l">
                <a:spcBef>
                  <a:spcPct val="20000"/>
                </a:spcBef>
                <a:buChar char="•"/>
                <a:defRPr sz="2000">
                  <a:solidFill>
                    <a:schemeClr val="tx1"/>
                  </a:solidFill>
                  <a:latin typeface="Arial" panose="020B0604020202020204" pitchFamily="34" charset="0"/>
                  <a:cs typeface="Arial" panose="020B0604020202020204" pitchFamily="34" charset="0"/>
                </a:defRPr>
              </a:lvl3pPr>
              <a:lvl4pPr algn="l">
                <a:spcBef>
                  <a:spcPct val="20000"/>
                </a:spcBef>
                <a:buChar char="–"/>
                <a:defRPr>
                  <a:solidFill>
                    <a:schemeClr val="tx1"/>
                  </a:solidFill>
                  <a:latin typeface="Arial" panose="020B0604020202020204" pitchFamily="34" charset="0"/>
                  <a:cs typeface="Arial" panose="020B0604020202020204" pitchFamily="34" charset="0"/>
                </a:defRPr>
              </a:lvl4pPr>
              <a:lvl5pPr algn="l">
                <a:spcBef>
                  <a:spcPct val="20000"/>
                </a:spcBef>
                <a:buChar char="»"/>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None/>
              </a:pPr>
              <a:r>
                <a:rPr lang="en-US" altLang="en-US">
                  <a:solidFill>
                    <a:srgbClr val="000000"/>
                  </a:solidFill>
                </a:rPr>
                <a:t>Saved</a:t>
              </a:r>
            </a:p>
          </p:txBody>
        </p:sp>
        <p:grpSp>
          <p:nvGrpSpPr>
            <p:cNvPr id="29701" name="Group 5">
              <a:extLst>
                <a:ext uri="{FF2B5EF4-FFF2-40B4-BE49-F238E27FC236}">
                  <a16:creationId xmlns:a16="http://schemas.microsoft.com/office/drawing/2014/main" id="{A8792E09-194A-4E1A-909C-383CB17DDAE5}"/>
                </a:ext>
              </a:extLst>
            </p:cNvPr>
            <p:cNvGrpSpPr>
              <a:grpSpLocks/>
            </p:cNvGrpSpPr>
            <p:nvPr/>
          </p:nvGrpSpPr>
          <p:grpSpPr bwMode="auto">
            <a:xfrm>
              <a:off x="3264" y="1248"/>
              <a:ext cx="1920" cy="2112"/>
              <a:chOff x="3264" y="1248"/>
              <a:chExt cx="1920" cy="2112"/>
            </a:xfrm>
          </p:grpSpPr>
          <p:sp>
            <p:nvSpPr>
              <p:cNvPr id="29702" name="Text Box 6">
                <a:extLst>
                  <a:ext uri="{FF2B5EF4-FFF2-40B4-BE49-F238E27FC236}">
                    <a16:creationId xmlns:a16="http://schemas.microsoft.com/office/drawing/2014/main" id="{7CEA5ACA-D7AA-46BE-9ECD-8B054D2DFC5C}"/>
                  </a:ext>
                </a:extLst>
              </p:cNvPr>
              <p:cNvSpPr txBox="1">
                <a:spLocks noChangeArrowheads="1"/>
              </p:cNvSpPr>
              <p:nvPr/>
            </p:nvSpPr>
            <p:spPr bwMode="auto">
              <a:xfrm>
                <a:off x="3312" y="1296"/>
                <a:ext cx="172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marL="342900" indent="-342900" algn="l">
                  <a:defRPr>
                    <a:solidFill>
                      <a:schemeClr val="tx1"/>
                    </a:solidFill>
                    <a:latin typeface="Arial" panose="020B0604020202020204" pitchFamily="34" charset="0"/>
                    <a:cs typeface="Arial" panose="020B0604020202020204" pitchFamily="34" charset="0"/>
                  </a:defRPr>
                </a:lvl1pPr>
                <a:lvl2pPr algn="l">
                  <a:defRPr>
                    <a:solidFill>
                      <a:schemeClr val="tx1"/>
                    </a:solidFill>
                    <a:latin typeface="Arial" panose="020B0604020202020204" pitchFamily="34" charset="0"/>
                    <a:cs typeface="Arial" panose="020B0604020202020204" pitchFamily="34" charset="0"/>
                  </a:defRPr>
                </a:lvl2pPr>
                <a:lvl3pPr algn="l">
                  <a:defRPr>
                    <a:solidFill>
                      <a:schemeClr val="tx1"/>
                    </a:solidFill>
                    <a:latin typeface="Arial" panose="020B0604020202020204" pitchFamily="34" charset="0"/>
                    <a:cs typeface="Arial" panose="020B0604020202020204" pitchFamily="34" charset="0"/>
                  </a:defRPr>
                </a:lvl3pPr>
                <a:lvl4pPr algn="l">
                  <a:defRPr>
                    <a:solidFill>
                      <a:schemeClr val="tx1"/>
                    </a:solidFill>
                    <a:latin typeface="Arial" panose="020B0604020202020204" pitchFamily="34" charset="0"/>
                    <a:cs typeface="Arial" panose="020B0604020202020204" pitchFamily="34" charset="0"/>
                  </a:defRPr>
                </a:lvl4pPr>
                <a:lvl5pPr algn="l">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pPr>
                <a:r>
                  <a:rPr lang="en-US" altLang="en-US" sz="2800">
                    <a:solidFill>
                      <a:srgbClr val="000000"/>
                    </a:solidFill>
                  </a:rPr>
                  <a:t>Believe</a:t>
                </a:r>
              </a:p>
            </p:txBody>
          </p:sp>
          <p:sp>
            <p:nvSpPr>
              <p:cNvPr id="29703" name="Text Box 7">
                <a:extLst>
                  <a:ext uri="{FF2B5EF4-FFF2-40B4-BE49-F238E27FC236}">
                    <a16:creationId xmlns:a16="http://schemas.microsoft.com/office/drawing/2014/main" id="{E2CC2412-07A4-4ADB-9A5D-E80D0A9DF81F}"/>
                  </a:ext>
                </a:extLst>
              </p:cNvPr>
              <p:cNvSpPr txBox="1">
                <a:spLocks noChangeArrowheads="1"/>
              </p:cNvSpPr>
              <p:nvPr/>
            </p:nvSpPr>
            <p:spPr bwMode="auto">
              <a:xfrm>
                <a:off x="3264" y="2976"/>
                <a:ext cx="192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marL="342900" indent="-342900" algn="l">
                  <a:defRPr>
                    <a:solidFill>
                      <a:schemeClr val="tx1"/>
                    </a:solidFill>
                    <a:latin typeface="Arial" panose="020B0604020202020204" pitchFamily="34" charset="0"/>
                    <a:cs typeface="Arial" panose="020B0604020202020204" pitchFamily="34" charset="0"/>
                  </a:defRPr>
                </a:lvl1pPr>
                <a:lvl2pPr algn="l">
                  <a:defRPr>
                    <a:solidFill>
                      <a:schemeClr val="tx1"/>
                    </a:solidFill>
                    <a:latin typeface="Arial" panose="020B0604020202020204" pitchFamily="34" charset="0"/>
                    <a:cs typeface="Arial" panose="020B0604020202020204" pitchFamily="34" charset="0"/>
                  </a:defRPr>
                </a:lvl2pPr>
                <a:lvl3pPr algn="l">
                  <a:defRPr>
                    <a:solidFill>
                      <a:schemeClr val="tx1"/>
                    </a:solidFill>
                    <a:latin typeface="Arial" panose="020B0604020202020204" pitchFamily="34" charset="0"/>
                    <a:cs typeface="Arial" panose="020B0604020202020204" pitchFamily="34" charset="0"/>
                  </a:defRPr>
                </a:lvl3pPr>
                <a:lvl4pPr algn="l">
                  <a:defRPr>
                    <a:solidFill>
                      <a:schemeClr val="tx1"/>
                    </a:solidFill>
                    <a:latin typeface="Arial" panose="020B0604020202020204" pitchFamily="34" charset="0"/>
                    <a:cs typeface="Arial" panose="020B0604020202020204" pitchFamily="34" charset="0"/>
                  </a:defRPr>
                </a:lvl4pPr>
                <a:lvl5pPr algn="l">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pPr>
                <a:r>
                  <a:rPr lang="en-US" altLang="en-US" sz="2800">
                    <a:solidFill>
                      <a:srgbClr val="000000"/>
                    </a:solidFill>
                  </a:rPr>
                  <a:t>Be baptized</a:t>
                </a:r>
              </a:p>
            </p:txBody>
          </p:sp>
          <p:sp>
            <p:nvSpPr>
              <p:cNvPr id="29704" name="Oval 8">
                <a:extLst>
                  <a:ext uri="{FF2B5EF4-FFF2-40B4-BE49-F238E27FC236}">
                    <a16:creationId xmlns:a16="http://schemas.microsoft.com/office/drawing/2014/main" id="{340BA92C-D6B1-4C1F-8CE0-C0B5BCFBB23F}"/>
                  </a:ext>
                </a:extLst>
              </p:cNvPr>
              <p:cNvSpPr>
                <a:spLocks noChangeArrowheads="1"/>
              </p:cNvSpPr>
              <p:nvPr/>
            </p:nvSpPr>
            <p:spPr bwMode="auto">
              <a:xfrm>
                <a:off x="3408" y="1248"/>
                <a:ext cx="1488" cy="384"/>
              </a:xfrm>
              <a:prstGeom prst="ellipse">
                <a:avLst/>
              </a:prstGeom>
              <a:noFill/>
              <a:ln w="9525" algn="ctr">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9705" name="Oval 9">
                <a:extLst>
                  <a:ext uri="{FF2B5EF4-FFF2-40B4-BE49-F238E27FC236}">
                    <a16:creationId xmlns:a16="http://schemas.microsoft.com/office/drawing/2014/main" id="{197D2E6E-1AFC-4A5E-AA0D-B27702E1C916}"/>
                  </a:ext>
                </a:extLst>
              </p:cNvPr>
              <p:cNvSpPr>
                <a:spLocks noChangeArrowheads="1"/>
              </p:cNvSpPr>
              <p:nvPr/>
            </p:nvSpPr>
            <p:spPr bwMode="auto">
              <a:xfrm>
                <a:off x="3264" y="2928"/>
                <a:ext cx="1920" cy="432"/>
              </a:xfrm>
              <a:prstGeom prst="ellipse">
                <a:avLst/>
              </a:prstGeom>
              <a:noFill/>
              <a:ln w="9525" algn="ctr">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9706" name="Oval 10">
                <a:extLst>
                  <a:ext uri="{FF2B5EF4-FFF2-40B4-BE49-F238E27FC236}">
                    <a16:creationId xmlns:a16="http://schemas.microsoft.com/office/drawing/2014/main" id="{E243EB58-2838-4C79-ABED-B8AA96E0D711}"/>
                  </a:ext>
                </a:extLst>
              </p:cNvPr>
              <p:cNvSpPr>
                <a:spLocks noChangeArrowheads="1"/>
              </p:cNvSpPr>
              <p:nvPr/>
            </p:nvSpPr>
            <p:spPr bwMode="auto">
              <a:xfrm>
                <a:off x="3360" y="2064"/>
                <a:ext cx="1488" cy="384"/>
              </a:xfrm>
              <a:prstGeom prst="ellipse">
                <a:avLst/>
              </a:prstGeom>
              <a:noFill/>
              <a:ln w="9525" algn="ctr">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9707" name="AutoShape 11">
                <a:extLst>
                  <a:ext uri="{FF2B5EF4-FFF2-40B4-BE49-F238E27FC236}">
                    <a16:creationId xmlns:a16="http://schemas.microsoft.com/office/drawing/2014/main" id="{77147DCA-E2E3-4FD2-90E6-9226C33A01C3}"/>
                  </a:ext>
                </a:extLst>
              </p:cNvPr>
              <p:cNvSpPr>
                <a:spLocks noChangeArrowheads="1"/>
              </p:cNvSpPr>
              <p:nvPr/>
            </p:nvSpPr>
            <p:spPr bwMode="auto">
              <a:xfrm>
                <a:off x="4032" y="1632"/>
                <a:ext cx="240" cy="480"/>
              </a:xfrm>
              <a:prstGeom prst="downArrow">
                <a:avLst>
                  <a:gd name="adj1" fmla="val 50000"/>
                  <a:gd name="adj2" fmla="val 50000"/>
                </a:avLst>
              </a:prstGeom>
              <a:solidFill>
                <a:schemeClr val="hlink"/>
              </a:solidFill>
              <a:ln w="9525"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9708" name="AutoShape 12">
                <a:extLst>
                  <a:ext uri="{FF2B5EF4-FFF2-40B4-BE49-F238E27FC236}">
                    <a16:creationId xmlns:a16="http://schemas.microsoft.com/office/drawing/2014/main" id="{DE0BEA6A-E535-408B-A93F-E79E506DA25E}"/>
                  </a:ext>
                </a:extLst>
              </p:cNvPr>
              <p:cNvSpPr>
                <a:spLocks noChangeArrowheads="1"/>
              </p:cNvSpPr>
              <p:nvPr/>
            </p:nvSpPr>
            <p:spPr bwMode="auto">
              <a:xfrm>
                <a:off x="4032" y="2448"/>
                <a:ext cx="240" cy="480"/>
              </a:xfrm>
              <a:prstGeom prst="downArrow">
                <a:avLst>
                  <a:gd name="adj1" fmla="val 50000"/>
                  <a:gd name="adj2" fmla="val 50000"/>
                </a:avLst>
              </a:prstGeom>
              <a:solidFill>
                <a:schemeClr val="hlink"/>
              </a:solidFill>
              <a:ln w="9525"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grpSp>
      </p:grpSp>
      <p:sp>
        <p:nvSpPr>
          <p:cNvPr id="29709" name="Line 13">
            <a:extLst>
              <a:ext uri="{FF2B5EF4-FFF2-40B4-BE49-F238E27FC236}">
                <a16:creationId xmlns:a16="http://schemas.microsoft.com/office/drawing/2014/main" id="{5E4B0821-AD95-4EA1-905D-3EDAEBA41F4B}"/>
              </a:ext>
            </a:extLst>
          </p:cNvPr>
          <p:cNvSpPr>
            <a:spLocks noChangeShapeType="1"/>
          </p:cNvSpPr>
          <p:nvPr/>
        </p:nvSpPr>
        <p:spPr bwMode="auto">
          <a:xfrm flipV="1">
            <a:off x="6705600" y="1447800"/>
            <a:ext cx="3352800" cy="4572000"/>
          </a:xfrm>
          <a:prstGeom prst="line">
            <a:avLst/>
          </a:prstGeom>
          <a:noFill/>
          <a:ln w="1238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9710" name="Line 14">
            <a:extLst>
              <a:ext uri="{FF2B5EF4-FFF2-40B4-BE49-F238E27FC236}">
                <a16:creationId xmlns:a16="http://schemas.microsoft.com/office/drawing/2014/main" id="{50475A47-6A27-4669-ADF4-88D3C14C6462}"/>
              </a:ext>
            </a:extLst>
          </p:cNvPr>
          <p:cNvSpPr>
            <a:spLocks noChangeShapeType="1"/>
          </p:cNvSpPr>
          <p:nvPr/>
        </p:nvSpPr>
        <p:spPr bwMode="auto">
          <a:xfrm>
            <a:off x="6858000" y="1447800"/>
            <a:ext cx="3505200" cy="4724400"/>
          </a:xfrm>
          <a:prstGeom prst="line">
            <a:avLst/>
          </a:prstGeom>
          <a:noFill/>
          <a:ln w="1238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9711" name="AutoShape 15">
            <a:extLst>
              <a:ext uri="{FF2B5EF4-FFF2-40B4-BE49-F238E27FC236}">
                <a16:creationId xmlns:a16="http://schemas.microsoft.com/office/drawing/2014/main" id="{D79A6406-27AF-4E4F-B9E9-4F38FF8B513E}"/>
              </a:ext>
            </a:extLst>
          </p:cNvPr>
          <p:cNvSpPr>
            <a:spLocks/>
          </p:cNvSpPr>
          <p:nvPr/>
        </p:nvSpPr>
        <p:spPr bwMode="auto">
          <a:xfrm>
            <a:off x="6705600" y="1828800"/>
            <a:ext cx="457200" cy="3581400"/>
          </a:xfrm>
          <a:prstGeom prst="leftBrace">
            <a:avLst>
              <a:gd name="adj1" fmla="val 65278"/>
              <a:gd name="adj2" fmla="val 50000"/>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grpSp>
        <p:nvGrpSpPr>
          <p:cNvPr id="29712" name="Group 16">
            <a:extLst>
              <a:ext uri="{FF2B5EF4-FFF2-40B4-BE49-F238E27FC236}">
                <a16:creationId xmlns:a16="http://schemas.microsoft.com/office/drawing/2014/main" id="{A9CD227A-F7A1-4968-A434-3058ACEC3700}"/>
              </a:ext>
            </a:extLst>
          </p:cNvPr>
          <p:cNvGrpSpPr>
            <a:grpSpLocks/>
          </p:cNvGrpSpPr>
          <p:nvPr/>
        </p:nvGrpSpPr>
        <p:grpSpPr bwMode="auto">
          <a:xfrm>
            <a:off x="2438400" y="2057400"/>
            <a:ext cx="4038600" cy="3581400"/>
            <a:chOff x="576" y="1296"/>
            <a:chExt cx="2544" cy="2256"/>
          </a:xfrm>
        </p:grpSpPr>
        <p:sp>
          <p:nvSpPr>
            <p:cNvPr id="29713" name="Text Box 17">
              <a:extLst>
                <a:ext uri="{FF2B5EF4-FFF2-40B4-BE49-F238E27FC236}">
                  <a16:creationId xmlns:a16="http://schemas.microsoft.com/office/drawing/2014/main" id="{971A5883-AEE7-4CC8-AD28-722F597FECE2}"/>
                </a:ext>
              </a:extLst>
            </p:cNvPr>
            <p:cNvSpPr txBox="1">
              <a:spLocks noChangeArrowheads="1"/>
            </p:cNvSpPr>
            <p:nvPr/>
          </p:nvSpPr>
          <p:spPr bwMode="auto">
            <a:xfrm>
              <a:off x="576" y="1296"/>
              <a:ext cx="2544"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lstStyle/>
            <a:p>
              <a:pPr marL="342900" indent="-342900" algn="ctr" fontAlgn="base">
                <a:spcBef>
                  <a:spcPct val="50000"/>
                </a:spcBef>
                <a:spcAft>
                  <a:spcPct val="0"/>
                </a:spcAft>
              </a:pPr>
              <a:r>
                <a:rPr lang="en-US" altLang="en-US" sz="2800">
                  <a:solidFill>
                    <a:srgbClr val="000000"/>
                  </a:solidFill>
                  <a:latin typeface="Arial" panose="020B0604020202020204" pitchFamily="34" charset="0"/>
                  <a:cs typeface="Arial" panose="020B0604020202020204" pitchFamily="34" charset="0"/>
                </a:rPr>
                <a:t>Believe</a:t>
              </a:r>
            </a:p>
          </p:txBody>
        </p:sp>
        <p:sp>
          <p:nvSpPr>
            <p:cNvPr id="29714" name="Text Box 18">
              <a:extLst>
                <a:ext uri="{FF2B5EF4-FFF2-40B4-BE49-F238E27FC236}">
                  <a16:creationId xmlns:a16="http://schemas.microsoft.com/office/drawing/2014/main" id="{A916D006-4058-40EE-AB13-DC71229ACBF3}"/>
                </a:ext>
              </a:extLst>
            </p:cNvPr>
            <p:cNvSpPr txBox="1">
              <a:spLocks noChangeArrowheads="1"/>
            </p:cNvSpPr>
            <p:nvPr/>
          </p:nvSpPr>
          <p:spPr bwMode="auto">
            <a:xfrm>
              <a:off x="960" y="2112"/>
              <a:ext cx="1728" cy="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marL="342900" indent="-342900" algn="l">
                <a:defRPr>
                  <a:solidFill>
                    <a:schemeClr val="tx1"/>
                  </a:solidFill>
                  <a:latin typeface="Arial" panose="020B0604020202020204" pitchFamily="34" charset="0"/>
                  <a:cs typeface="Arial" panose="020B0604020202020204" pitchFamily="34" charset="0"/>
                </a:defRPr>
              </a:lvl1pPr>
              <a:lvl2pPr algn="l">
                <a:defRPr>
                  <a:solidFill>
                    <a:schemeClr val="tx1"/>
                  </a:solidFill>
                  <a:latin typeface="Arial" panose="020B0604020202020204" pitchFamily="34" charset="0"/>
                  <a:cs typeface="Arial" panose="020B0604020202020204" pitchFamily="34" charset="0"/>
                </a:defRPr>
              </a:lvl2pPr>
              <a:lvl3pPr algn="l">
                <a:defRPr>
                  <a:solidFill>
                    <a:schemeClr val="tx1"/>
                  </a:solidFill>
                  <a:latin typeface="Arial" panose="020B0604020202020204" pitchFamily="34" charset="0"/>
                  <a:cs typeface="Arial" panose="020B0604020202020204" pitchFamily="34" charset="0"/>
                </a:defRPr>
              </a:lvl3pPr>
              <a:lvl4pPr algn="l">
                <a:defRPr>
                  <a:solidFill>
                    <a:schemeClr val="tx1"/>
                  </a:solidFill>
                  <a:latin typeface="Arial" panose="020B0604020202020204" pitchFamily="34" charset="0"/>
                  <a:cs typeface="Arial" panose="020B0604020202020204" pitchFamily="34" charset="0"/>
                </a:defRPr>
              </a:lvl4pPr>
              <a:lvl5pPr algn="l">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lnSpc>
                  <a:spcPct val="75000"/>
                </a:lnSpc>
                <a:spcBef>
                  <a:spcPct val="50000"/>
                </a:spcBef>
                <a:spcAft>
                  <a:spcPct val="0"/>
                </a:spcAft>
              </a:pPr>
              <a:r>
                <a:rPr lang="en-US" altLang="en-US" sz="2800">
                  <a:solidFill>
                    <a:srgbClr val="000000"/>
                  </a:solidFill>
                </a:rPr>
                <a:t>Be              baptized</a:t>
              </a:r>
            </a:p>
          </p:txBody>
        </p:sp>
        <p:sp>
          <p:nvSpPr>
            <p:cNvPr id="29715" name="Text Box 19">
              <a:extLst>
                <a:ext uri="{FF2B5EF4-FFF2-40B4-BE49-F238E27FC236}">
                  <a16:creationId xmlns:a16="http://schemas.microsoft.com/office/drawing/2014/main" id="{DABDC3DF-548A-490B-977A-357245F4F2FC}"/>
                </a:ext>
              </a:extLst>
            </p:cNvPr>
            <p:cNvSpPr txBox="1">
              <a:spLocks noChangeArrowheads="1"/>
            </p:cNvSpPr>
            <p:nvPr/>
          </p:nvSpPr>
          <p:spPr bwMode="auto">
            <a:xfrm>
              <a:off x="960" y="3024"/>
              <a:ext cx="1920" cy="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marL="342900" indent="-342900" algn="l">
                <a:defRPr>
                  <a:solidFill>
                    <a:schemeClr val="tx1"/>
                  </a:solidFill>
                  <a:latin typeface="Arial" panose="020B0604020202020204" pitchFamily="34" charset="0"/>
                  <a:cs typeface="Arial" panose="020B0604020202020204" pitchFamily="34" charset="0"/>
                </a:defRPr>
              </a:lvl1pPr>
              <a:lvl2pPr algn="l">
                <a:defRPr>
                  <a:solidFill>
                    <a:schemeClr val="tx1"/>
                  </a:solidFill>
                  <a:latin typeface="Arial" panose="020B0604020202020204" pitchFamily="34" charset="0"/>
                  <a:cs typeface="Arial" panose="020B0604020202020204" pitchFamily="34" charset="0"/>
                </a:defRPr>
              </a:lvl2pPr>
              <a:lvl3pPr algn="l">
                <a:defRPr>
                  <a:solidFill>
                    <a:schemeClr val="tx1"/>
                  </a:solidFill>
                  <a:latin typeface="Arial" panose="020B0604020202020204" pitchFamily="34" charset="0"/>
                  <a:cs typeface="Arial" panose="020B0604020202020204" pitchFamily="34" charset="0"/>
                </a:defRPr>
              </a:lvl3pPr>
              <a:lvl4pPr algn="l">
                <a:defRPr>
                  <a:solidFill>
                    <a:schemeClr val="tx1"/>
                  </a:solidFill>
                  <a:latin typeface="Arial" panose="020B0604020202020204" pitchFamily="34" charset="0"/>
                  <a:cs typeface="Arial" panose="020B0604020202020204" pitchFamily="34" charset="0"/>
                </a:defRPr>
              </a:lvl4pPr>
              <a:lvl5pPr algn="l">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lnSpc>
                  <a:spcPct val="80000"/>
                </a:lnSpc>
                <a:spcBef>
                  <a:spcPct val="50000"/>
                </a:spcBef>
                <a:spcAft>
                  <a:spcPct val="0"/>
                </a:spcAft>
              </a:pPr>
              <a:endParaRPr lang="en-US" altLang="en-US" sz="500">
                <a:solidFill>
                  <a:srgbClr val="000000"/>
                </a:solidFill>
              </a:endParaRPr>
            </a:p>
            <a:p>
              <a:pPr algn="ctr" fontAlgn="base">
                <a:lnSpc>
                  <a:spcPct val="65000"/>
                </a:lnSpc>
                <a:spcBef>
                  <a:spcPct val="50000"/>
                </a:spcBef>
                <a:spcAft>
                  <a:spcPct val="0"/>
                </a:spcAft>
              </a:pPr>
              <a:r>
                <a:rPr lang="en-US" altLang="en-US" sz="2800">
                  <a:solidFill>
                    <a:srgbClr val="000000"/>
                  </a:solidFill>
                </a:rPr>
                <a:t>Saved</a:t>
              </a:r>
            </a:p>
          </p:txBody>
        </p:sp>
        <p:sp>
          <p:nvSpPr>
            <p:cNvPr id="29716" name="Oval 20">
              <a:extLst>
                <a:ext uri="{FF2B5EF4-FFF2-40B4-BE49-F238E27FC236}">
                  <a16:creationId xmlns:a16="http://schemas.microsoft.com/office/drawing/2014/main" id="{3FA852E3-B205-4668-9BEF-DD57757B75D4}"/>
                </a:ext>
              </a:extLst>
            </p:cNvPr>
            <p:cNvSpPr>
              <a:spLocks noChangeArrowheads="1"/>
            </p:cNvSpPr>
            <p:nvPr/>
          </p:nvSpPr>
          <p:spPr bwMode="auto">
            <a:xfrm>
              <a:off x="1104" y="1296"/>
              <a:ext cx="1488" cy="384"/>
            </a:xfrm>
            <a:prstGeom prst="ellipse">
              <a:avLst/>
            </a:prstGeom>
            <a:noFill/>
            <a:ln w="9525" algn="ctr">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9717" name="Oval 21">
              <a:extLst>
                <a:ext uri="{FF2B5EF4-FFF2-40B4-BE49-F238E27FC236}">
                  <a16:creationId xmlns:a16="http://schemas.microsoft.com/office/drawing/2014/main" id="{C716A480-E17E-46DE-BCFD-45FCF871197F}"/>
                </a:ext>
              </a:extLst>
            </p:cNvPr>
            <p:cNvSpPr>
              <a:spLocks noChangeArrowheads="1"/>
            </p:cNvSpPr>
            <p:nvPr/>
          </p:nvSpPr>
          <p:spPr bwMode="auto">
            <a:xfrm>
              <a:off x="960" y="2976"/>
              <a:ext cx="1920" cy="576"/>
            </a:xfrm>
            <a:prstGeom prst="ellipse">
              <a:avLst/>
            </a:prstGeom>
            <a:noFill/>
            <a:ln w="9525" algn="ctr">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9718" name="Oval 22">
              <a:extLst>
                <a:ext uri="{FF2B5EF4-FFF2-40B4-BE49-F238E27FC236}">
                  <a16:creationId xmlns:a16="http://schemas.microsoft.com/office/drawing/2014/main" id="{A546DE60-10A4-4A5F-8900-1CACD3EC5F6D}"/>
                </a:ext>
              </a:extLst>
            </p:cNvPr>
            <p:cNvSpPr>
              <a:spLocks noChangeArrowheads="1"/>
            </p:cNvSpPr>
            <p:nvPr/>
          </p:nvSpPr>
          <p:spPr bwMode="auto">
            <a:xfrm>
              <a:off x="960" y="2016"/>
              <a:ext cx="1776" cy="624"/>
            </a:xfrm>
            <a:prstGeom prst="ellipse">
              <a:avLst/>
            </a:prstGeom>
            <a:noFill/>
            <a:ln w="9525" algn="ctr">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9719" name="AutoShape 23">
              <a:extLst>
                <a:ext uri="{FF2B5EF4-FFF2-40B4-BE49-F238E27FC236}">
                  <a16:creationId xmlns:a16="http://schemas.microsoft.com/office/drawing/2014/main" id="{DC1AB8EC-39EE-4B58-9849-51D522451777}"/>
                </a:ext>
              </a:extLst>
            </p:cNvPr>
            <p:cNvSpPr>
              <a:spLocks noChangeArrowheads="1"/>
            </p:cNvSpPr>
            <p:nvPr/>
          </p:nvSpPr>
          <p:spPr bwMode="auto">
            <a:xfrm>
              <a:off x="1728" y="1680"/>
              <a:ext cx="240" cy="480"/>
            </a:xfrm>
            <a:prstGeom prst="downArrow">
              <a:avLst>
                <a:gd name="adj1" fmla="val 50000"/>
                <a:gd name="adj2" fmla="val 50000"/>
              </a:avLst>
            </a:prstGeom>
            <a:solidFill>
              <a:schemeClr val="hlink"/>
            </a:solidFill>
            <a:ln w="9525"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9720" name="AutoShape 24">
              <a:extLst>
                <a:ext uri="{FF2B5EF4-FFF2-40B4-BE49-F238E27FC236}">
                  <a16:creationId xmlns:a16="http://schemas.microsoft.com/office/drawing/2014/main" id="{A6980145-CA4A-4B94-86F3-70CB725DF29B}"/>
                </a:ext>
              </a:extLst>
            </p:cNvPr>
            <p:cNvSpPr>
              <a:spLocks noChangeArrowheads="1"/>
            </p:cNvSpPr>
            <p:nvPr/>
          </p:nvSpPr>
          <p:spPr bwMode="auto">
            <a:xfrm>
              <a:off x="1728" y="2592"/>
              <a:ext cx="240" cy="480"/>
            </a:xfrm>
            <a:prstGeom prst="downArrow">
              <a:avLst>
                <a:gd name="adj1" fmla="val 50000"/>
                <a:gd name="adj2" fmla="val 50000"/>
              </a:avLst>
            </a:prstGeom>
            <a:solidFill>
              <a:schemeClr val="hlink"/>
            </a:solidFill>
            <a:ln w="9525"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9721" name="Rectangle 25">
              <a:extLst>
                <a:ext uri="{FF2B5EF4-FFF2-40B4-BE49-F238E27FC236}">
                  <a16:creationId xmlns:a16="http://schemas.microsoft.com/office/drawing/2014/main" id="{EC4082F4-7647-45B5-A964-D453457FD741}"/>
                </a:ext>
              </a:extLst>
            </p:cNvPr>
            <p:cNvSpPr>
              <a:spLocks noChangeArrowheads="1"/>
            </p:cNvSpPr>
            <p:nvPr/>
          </p:nvSpPr>
          <p:spPr bwMode="auto">
            <a:xfrm>
              <a:off x="2568" y="2568"/>
              <a:ext cx="116"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3825" algn="ctr">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lvl1pPr marL="342900" indent="-342900" algn="l">
                <a:defRPr>
                  <a:solidFill>
                    <a:schemeClr val="tx1"/>
                  </a:solidFill>
                  <a:latin typeface="Arial" panose="020B0604020202020204" pitchFamily="34" charset="0"/>
                  <a:cs typeface="Arial" panose="020B0604020202020204" pitchFamily="34" charset="0"/>
                </a:defRPr>
              </a:lvl1pPr>
              <a:lvl2pPr algn="l">
                <a:defRPr>
                  <a:solidFill>
                    <a:schemeClr val="tx1"/>
                  </a:solidFill>
                  <a:latin typeface="Arial" panose="020B0604020202020204" pitchFamily="34" charset="0"/>
                  <a:cs typeface="Arial" panose="020B0604020202020204" pitchFamily="34" charset="0"/>
                </a:defRPr>
              </a:lvl2pPr>
              <a:lvl3pPr algn="l">
                <a:defRPr>
                  <a:solidFill>
                    <a:schemeClr val="tx1"/>
                  </a:solidFill>
                  <a:latin typeface="Arial" panose="020B0604020202020204" pitchFamily="34" charset="0"/>
                  <a:cs typeface="Arial" panose="020B0604020202020204" pitchFamily="34" charset="0"/>
                </a:defRPr>
              </a:lvl3pPr>
              <a:lvl4pPr algn="l">
                <a:defRPr>
                  <a:solidFill>
                    <a:schemeClr val="tx1"/>
                  </a:solidFill>
                  <a:latin typeface="Arial" panose="020B0604020202020204" pitchFamily="34" charset="0"/>
                  <a:cs typeface="Arial" panose="020B0604020202020204" pitchFamily="34" charset="0"/>
                </a:defRPr>
              </a:lvl4pPr>
              <a:lvl5pPr algn="l">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lnSpc>
                  <a:spcPct val="75000"/>
                </a:lnSpc>
                <a:spcBef>
                  <a:spcPct val="50000"/>
                </a:spcBef>
                <a:spcAft>
                  <a:spcPct val="0"/>
                </a:spcAft>
              </a:pPr>
              <a:endParaRPr lang="en-US" altLang="en-US" sz="2800">
                <a:solidFill>
                  <a:srgbClr val="000000"/>
                </a:solidFill>
              </a:endParaRPr>
            </a:p>
          </p:txBody>
        </p:sp>
      </p:grpSp>
      <p:sp>
        <p:nvSpPr>
          <p:cNvPr id="29722" name="AutoShape 26">
            <a:extLst>
              <a:ext uri="{FF2B5EF4-FFF2-40B4-BE49-F238E27FC236}">
                <a16:creationId xmlns:a16="http://schemas.microsoft.com/office/drawing/2014/main" id="{8E694466-5468-4BE6-BFE7-BD327D7C66D9}"/>
              </a:ext>
            </a:extLst>
          </p:cNvPr>
          <p:cNvSpPr>
            <a:spLocks/>
          </p:cNvSpPr>
          <p:nvPr/>
        </p:nvSpPr>
        <p:spPr bwMode="auto">
          <a:xfrm>
            <a:off x="2667000" y="1905000"/>
            <a:ext cx="457200" cy="3581400"/>
          </a:xfrm>
          <a:prstGeom prst="leftBrace">
            <a:avLst>
              <a:gd name="adj1" fmla="val 65278"/>
              <a:gd name="adj2" fmla="val 50000"/>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29723" name="Text Box 27">
            <a:extLst>
              <a:ext uri="{FF2B5EF4-FFF2-40B4-BE49-F238E27FC236}">
                <a16:creationId xmlns:a16="http://schemas.microsoft.com/office/drawing/2014/main" id="{C1531DAD-20E8-4F59-94E4-40172F73EAB5}"/>
              </a:ext>
            </a:extLst>
          </p:cNvPr>
          <p:cNvSpPr txBox="1">
            <a:spLocks noChangeArrowheads="1"/>
          </p:cNvSpPr>
          <p:nvPr/>
        </p:nvSpPr>
        <p:spPr bwMode="auto">
          <a:xfrm rot="16200000">
            <a:off x="1473994" y="3404394"/>
            <a:ext cx="16891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3825" algn="ctr">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lvl1pPr marL="342900" indent="-342900" algn="l">
              <a:defRPr>
                <a:solidFill>
                  <a:schemeClr val="tx1"/>
                </a:solidFill>
                <a:latin typeface="Arial" panose="020B0604020202020204" pitchFamily="34" charset="0"/>
                <a:cs typeface="Arial" panose="020B0604020202020204" pitchFamily="34" charset="0"/>
              </a:defRPr>
            </a:lvl1pPr>
            <a:lvl2pPr algn="l">
              <a:defRPr>
                <a:solidFill>
                  <a:schemeClr val="tx1"/>
                </a:solidFill>
                <a:latin typeface="Arial" panose="020B0604020202020204" pitchFamily="34" charset="0"/>
                <a:cs typeface="Arial" panose="020B0604020202020204" pitchFamily="34" charset="0"/>
              </a:defRPr>
            </a:lvl2pPr>
            <a:lvl3pPr algn="l">
              <a:defRPr>
                <a:solidFill>
                  <a:schemeClr val="tx1"/>
                </a:solidFill>
                <a:latin typeface="Arial" panose="020B0604020202020204" pitchFamily="34" charset="0"/>
                <a:cs typeface="Arial" panose="020B0604020202020204" pitchFamily="34" charset="0"/>
              </a:defRPr>
            </a:lvl3pPr>
            <a:lvl4pPr algn="l">
              <a:defRPr>
                <a:solidFill>
                  <a:schemeClr val="tx1"/>
                </a:solidFill>
                <a:latin typeface="Arial" panose="020B0604020202020204" pitchFamily="34" charset="0"/>
                <a:cs typeface="Arial" panose="020B0604020202020204" pitchFamily="34" charset="0"/>
              </a:defRPr>
            </a:lvl4pPr>
            <a:lvl5pPr algn="l">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0"/>
              </a:spcAft>
            </a:pPr>
            <a:r>
              <a:rPr lang="en-US" altLang="en-US" sz="2800">
                <a:solidFill>
                  <a:srgbClr val="000000"/>
                </a:solidFill>
              </a:rPr>
              <a:t>The Bible</a:t>
            </a:r>
          </a:p>
        </p:txBody>
      </p:sp>
      <p:sp>
        <p:nvSpPr>
          <p:cNvPr id="29724" name="Text Box 28">
            <a:extLst>
              <a:ext uri="{FF2B5EF4-FFF2-40B4-BE49-F238E27FC236}">
                <a16:creationId xmlns:a16="http://schemas.microsoft.com/office/drawing/2014/main" id="{189BEB99-CC5A-48D2-9967-C59B4F05A655}"/>
              </a:ext>
            </a:extLst>
          </p:cNvPr>
          <p:cNvSpPr txBox="1">
            <a:spLocks noChangeArrowheads="1"/>
          </p:cNvSpPr>
          <p:nvPr/>
        </p:nvSpPr>
        <p:spPr bwMode="auto">
          <a:xfrm rot="16200000">
            <a:off x="5634038" y="3325813"/>
            <a:ext cx="14493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3825" algn="ctr">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lvl1pPr marL="342900" indent="-342900" algn="l">
              <a:defRPr>
                <a:solidFill>
                  <a:schemeClr val="tx1"/>
                </a:solidFill>
                <a:latin typeface="Arial" panose="020B0604020202020204" pitchFamily="34" charset="0"/>
                <a:cs typeface="Arial" panose="020B0604020202020204" pitchFamily="34" charset="0"/>
              </a:defRPr>
            </a:lvl1pPr>
            <a:lvl2pPr algn="l">
              <a:defRPr>
                <a:solidFill>
                  <a:schemeClr val="tx1"/>
                </a:solidFill>
                <a:latin typeface="Arial" panose="020B0604020202020204" pitchFamily="34" charset="0"/>
                <a:cs typeface="Arial" panose="020B0604020202020204" pitchFamily="34" charset="0"/>
              </a:defRPr>
            </a:lvl2pPr>
            <a:lvl3pPr algn="l">
              <a:defRPr>
                <a:solidFill>
                  <a:schemeClr val="tx1"/>
                </a:solidFill>
                <a:latin typeface="Arial" panose="020B0604020202020204" pitchFamily="34" charset="0"/>
                <a:cs typeface="Arial" panose="020B0604020202020204" pitchFamily="34" charset="0"/>
              </a:defRPr>
            </a:lvl3pPr>
            <a:lvl4pPr algn="l">
              <a:defRPr>
                <a:solidFill>
                  <a:schemeClr val="tx1"/>
                </a:solidFill>
                <a:latin typeface="Arial" panose="020B0604020202020204" pitchFamily="34" charset="0"/>
                <a:cs typeface="Arial" panose="020B0604020202020204" pitchFamily="34" charset="0"/>
              </a:defRPr>
            </a:lvl4pPr>
            <a:lvl5pPr algn="l">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0"/>
              </a:spcAft>
            </a:pPr>
            <a:r>
              <a:rPr lang="en-US" altLang="en-US" sz="2800">
                <a:solidFill>
                  <a:srgbClr val="000000"/>
                </a:solidFill>
              </a:rPr>
              <a:t>Baptists</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9712"/>
                                        </p:tgtEl>
                                        <p:attrNameLst>
                                          <p:attrName>style.visibility</p:attrName>
                                        </p:attrNameLst>
                                      </p:cBhvr>
                                      <p:to>
                                        <p:strVal val="visible"/>
                                      </p:to>
                                    </p:set>
                                    <p:animEffect transition="in" filter="wipe(up)">
                                      <p:cBhvr>
                                        <p:cTn id="7" dur="5000"/>
                                        <p:tgtEl>
                                          <p:spTgt spid="297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29722"/>
                                        </p:tgtEl>
                                        <p:attrNameLst>
                                          <p:attrName>style.visibility</p:attrName>
                                        </p:attrNameLst>
                                      </p:cBhvr>
                                      <p:to>
                                        <p:strVal val="visible"/>
                                      </p:to>
                                    </p:set>
                                    <p:anim calcmode="lin" valueType="num">
                                      <p:cBhvr>
                                        <p:cTn id="12" dur="500" fill="hold"/>
                                        <p:tgtEl>
                                          <p:spTgt spid="29722"/>
                                        </p:tgtEl>
                                        <p:attrNameLst>
                                          <p:attrName>ppt_w</p:attrName>
                                        </p:attrNameLst>
                                      </p:cBhvr>
                                      <p:tavLst>
                                        <p:tav tm="0">
                                          <p:val>
                                            <p:fltVal val="0"/>
                                          </p:val>
                                        </p:tav>
                                        <p:tav tm="100000">
                                          <p:val>
                                            <p:strVal val="#ppt_w"/>
                                          </p:val>
                                        </p:tav>
                                      </p:tavLst>
                                    </p:anim>
                                    <p:anim calcmode="lin" valueType="num">
                                      <p:cBhvr>
                                        <p:cTn id="13" dur="500" fill="hold"/>
                                        <p:tgtEl>
                                          <p:spTgt spid="29722"/>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childTnLst>
                                    <p:set>
                                      <p:cBhvr>
                                        <p:cTn id="15" dur="1" fill="hold">
                                          <p:stCondLst>
                                            <p:cond delay="0"/>
                                          </p:stCondLst>
                                        </p:cTn>
                                        <p:tgtEl>
                                          <p:spTgt spid="29723"/>
                                        </p:tgtEl>
                                        <p:attrNameLst>
                                          <p:attrName>style.visibility</p:attrName>
                                        </p:attrNameLst>
                                      </p:cBhvr>
                                      <p:to>
                                        <p:strVal val="visible"/>
                                      </p:to>
                                    </p:set>
                                    <p:anim calcmode="lin" valueType="num">
                                      <p:cBhvr>
                                        <p:cTn id="16" dur="500" fill="hold"/>
                                        <p:tgtEl>
                                          <p:spTgt spid="29723"/>
                                        </p:tgtEl>
                                        <p:attrNameLst>
                                          <p:attrName>ppt_w</p:attrName>
                                        </p:attrNameLst>
                                      </p:cBhvr>
                                      <p:tavLst>
                                        <p:tav tm="0">
                                          <p:val>
                                            <p:fltVal val="0"/>
                                          </p:val>
                                        </p:tav>
                                        <p:tav tm="100000">
                                          <p:val>
                                            <p:strVal val="#ppt_w"/>
                                          </p:val>
                                        </p:tav>
                                      </p:tavLst>
                                    </p:anim>
                                    <p:anim calcmode="lin" valueType="num">
                                      <p:cBhvr>
                                        <p:cTn id="17" dur="500" fill="hold"/>
                                        <p:tgtEl>
                                          <p:spTgt spid="29723"/>
                                        </p:tgtEl>
                                        <p:attrNameLst>
                                          <p:attrName>ppt_h</p:attrName>
                                        </p:attrNameLst>
                                      </p:cBhvr>
                                      <p:tavLst>
                                        <p:tav tm="0">
                                          <p:val>
                                            <p:fltVal val="0"/>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29699"/>
                                        </p:tgtEl>
                                        <p:attrNameLst>
                                          <p:attrName>style.visibility</p:attrName>
                                        </p:attrNameLst>
                                      </p:cBhvr>
                                      <p:to>
                                        <p:strVal val="visible"/>
                                      </p:to>
                                    </p:set>
                                    <p:animEffect transition="in" filter="wipe(up)">
                                      <p:cBhvr>
                                        <p:cTn id="22" dur="5000"/>
                                        <p:tgtEl>
                                          <p:spTgt spid="2969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29711"/>
                                        </p:tgtEl>
                                        <p:attrNameLst>
                                          <p:attrName>style.visibility</p:attrName>
                                        </p:attrNameLst>
                                      </p:cBhvr>
                                      <p:to>
                                        <p:strVal val="visible"/>
                                      </p:to>
                                    </p:set>
                                    <p:anim calcmode="lin" valueType="num">
                                      <p:cBhvr>
                                        <p:cTn id="27" dur="500" fill="hold"/>
                                        <p:tgtEl>
                                          <p:spTgt spid="29711"/>
                                        </p:tgtEl>
                                        <p:attrNameLst>
                                          <p:attrName>ppt_w</p:attrName>
                                        </p:attrNameLst>
                                      </p:cBhvr>
                                      <p:tavLst>
                                        <p:tav tm="0">
                                          <p:val>
                                            <p:fltVal val="0"/>
                                          </p:val>
                                        </p:tav>
                                        <p:tav tm="100000">
                                          <p:val>
                                            <p:strVal val="#ppt_w"/>
                                          </p:val>
                                        </p:tav>
                                      </p:tavLst>
                                    </p:anim>
                                    <p:anim calcmode="lin" valueType="num">
                                      <p:cBhvr>
                                        <p:cTn id="28" dur="500" fill="hold"/>
                                        <p:tgtEl>
                                          <p:spTgt spid="29711"/>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29724"/>
                                        </p:tgtEl>
                                        <p:attrNameLst>
                                          <p:attrName>style.visibility</p:attrName>
                                        </p:attrNameLst>
                                      </p:cBhvr>
                                      <p:to>
                                        <p:strVal val="visible"/>
                                      </p:to>
                                    </p:set>
                                    <p:anim calcmode="lin" valueType="num">
                                      <p:cBhvr>
                                        <p:cTn id="31" dur="500" fill="hold"/>
                                        <p:tgtEl>
                                          <p:spTgt spid="29724"/>
                                        </p:tgtEl>
                                        <p:attrNameLst>
                                          <p:attrName>ppt_w</p:attrName>
                                        </p:attrNameLst>
                                      </p:cBhvr>
                                      <p:tavLst>
                                        <p:tav tm="0">
                                          <p:val>
                                            <p:fltVal val="0"/>
                                          </p:val>
                                        </p:tav>
                                        <p:tav tm="100000">
                                          <p:val>
                                            <p:strVal val="#ppt_w"/>
                                          </p:val>
                                        </p:tav>
                                      </p:tavLst>
                                    </p:anim>
                                    <p:anim calcmode="lin" valueType="num">
                                      <p:cBhvr>
                                        <p:cTn id="32" dur="500" fill="hold"/>
                                        <p:tgtEl>
                                          <p:spTgt spid="29724"/>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nodeType="clickEffect">
                                  <p:stCondLst>
                                    <p:cond delay="0"/>
                                  </p:stCondLst>
                                  <p:childTnLst>
                                    <p:set>
                                      <p:cBhvr>
                                        <p:cTn id="36" dur="1" fill="hold">
                                          <p:stCondLst>
                                            <p:cond delay="0"/>
                                          </p:stCondLst>
                                        </p:cTn>
                                        <p:tgtEl>
                                          <p:spTgt spid="29710"/>
                                        </p:tgtEl>
                                        <p:attrNameLst>
                                          <p:attrName>style.visibility</p:attrName>
                                        </p:attrNameLst>
                                      </p:cBhvr>
                                      <p:to>
                                        <p:strVal val="visible"/>
                                      </p:to>
                                    </p:set>
                                    <p:anim calcmode="lin" valueType="num">
                                      <p:cBhvr>
                                        <p:cTn id="37" dur="500" fill="hold"/>
                                        <p:tgtEl>
                                          <p:spTgt spid="29710"/>
                                        </p:tgtEl>
                                        <p:attrNameLst>
                                          <p:attrName>ppt_w</p:attrName>
                                        </p:attrNameLst>
                                      </p:cBhvr>
                                      <p:tavLst>
                                        <p:tav tm="0">
                                          <p:val>
                                            <p:fltVal val="0"/>
                                          </p:val>
                                        </p:tav>
                                        <p:tav tm="100000">
                                          <p:val>
                                            <p:strVal val="#ppt_w"/>
                                          </p:val>
                                        </p:tav>
                                      </p:tavLst>
                                    </p:anim>
                                    <p:anim calcmode="lin" valueType="num">
                                      <p:cBhvr>
                                        <p:cTn id="38" dur="500" fill="hold"/>
                                        <p:tgtEl>
                                          <p:spTgt spid="29710"/>
                                        </p:tgtEl>
                                        <p:attrNameLst>
                                          <p:attrName>ppt_h</p:attrName>
                                        </p:attrNameLst>
                                      </p:cBhvr>
                                      <p:tavLst>
                                        <p:tav tm="0">
                                          <p:val>
                                            <p:fltVal val="0"/>
                                          </p:val>
                                        </p:tav>
                                        <p:tav tm="100000">
                                          <p:val>
                                            <p:strVal val="#ppt_h"/>
                                          </p:val>
                                        </p:tav>
                                      </p:tavLst>
                                    </p:anim>
                                  </p:childTnLst>
                                </p:cTn>
                              </p:par>
                              <p:par>
                                <p:cTn id="39" presetID="23" presetClass="entr" presetSubtype="16" fill="hold" nodeType="withEffect">
                                  <p:stCondLst>
                                    <p:cond delay="0"/>
                                  </p:stCondLst>
                                  <p:childTnLst>
                                    <p:set>
                                      <p:cBhvr>
                                        <p:cTn id="40" dur="1" fill="hold">
                                          <p:stCondLst>
                                            <p:cond delay="0"/>
                                          </p:stCondLst>
                                        </p:cTn>
                                        <p:tgtEl>
                                          <p:spTgt spid="29709"/>
                                        </p:tgtEl>
                                        <p:attrNameLst>
                                          <p:attrName>style.visibility</p:attrName>
                                        </p:attrNameLst>
                                      </p:cBhvr>
                                      <p:to>
                                        <p:strVal val="visible"/>
                                      </p:to>
                                    </p:set>
                                    <p:anim calcmode="lin" valueType="num">
                                      <p:cBhvr>
                                        <p:cTn id="41" dur="500" fill="hold"/>
                                        <p:tgtEl>
                                          <p:spTgt spid="29709"/>
                                        </p:tgtEl>
                                        <p:attrNameLst>
                                          <p:attrName>ppt_w</p:attrName>
                                        </p:attrNameLst>
                                      </p:cBhvr>
                                      <p:tavLst>
                                        <p:tav tm="0">
                                          <p:val>
                                            <p:fltVal val="0"/>
                                          </p:val>
                                        </p:tav>
                                        <p:tav tm="100000">
                                          <p:val>
                                            <p:strVal val="#ppt_w"/>
                                          </p:val>
                                        </p:tav>
                                      </p:tavLst>
                                    </p:anim>
                                    <p:anim calcmode="lin" valueType="num">
                                      <p:cBhvr>
                                        <p:cTn id="42" dur="500" fill="hold"/>
                                        <p:tgtEl>
                                          <p:spTgt spid="2970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23" grpId="0"/>
      <p:bldP spid="2972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63FD0D01-7BDB-4BE2-8544-5D7C006C04FD}"/>
              </a:ext>
            </a:extLst>
          </p:cNvPr>
          <p:cNvSpPr>
            <a:spLocks noGrp="1" noChangeArrowheads="1"/>
          </p:cNvSpPr>
          <p:nvPr>
            <p:ph type="title"/>
          </p:nvPr>
        </p:nvSpPr>
        <p:spPr>
          <a:xfrm>
            <a:off x="1981200" y="274638"/>
            <a:ext cx="8229600" cy="944562"/>
          </a:xfrm>
          <a:solidFill>
            <a:srgbClr val="FF0000"/>
          </a:solidFill>
        </p:spPr>
        <p:txBody>
          <a:bodyPr/>
          <a:lstStyle/>
          <a:p>
            <a:pPr>
              <a:lnSpc>
                <a:spcPct val="85000"/>
              </a:lnSpc>
            </a:pPr>
            <a:r>
              <a:rPr lang="en-US" altLang="en-US" sz="3200" b="1">
                <a:solidFill>
                  <a:schemeClr val="bg1"/>
                </a:solidFill>
              </a:rPr>
              <a:t>Let’s Look at the Biblical Order Regarding Divorce &amp; Remarriage</a:t>
            </a:r>
          </a:p>
        </p:txBody>
      </p:sp>
      <p:grpSp>
        <p:nvGrpSpPr>
          <p:cNvPr id="31747" name="Group 3">
            <a:extLst>
              <a:ext uri="{FF2B5EF4-FFF2-40B4-BE49-F238E27FC236}">
                <a16:creationId xmlns:a16="http://schemas.microsoft.com/office/drawing/2014/main" id="{DEE9D55B-3721-4B79-BE69-460EC1E3A44F}"/>
              </a:ext>
            </a:extLst>
          </p:cNvPr>
          <p:cNvGrpSpPr>
            <a:grpSpLocks/>
          </p:cNvGrpSpPr>
          <p:nvPr/>
        </p:nvGrpSpPr>
        <p:grpSpPr bwMode="auto">
          <a:xfrm>
            <a:off x="6400800" y="1981200"/>
            <a:ext cx="4038600" cy="3352800"/>
            <a:chOff x="2832" y="1248"/>
            <a:chExt cx="2544" cy="2112"/>
          </a:xfrm>
        </p:grpSpPr>
        <p:sp>
          <p:nvSpPr>
            <p:cNvPr id="31748" name="Text Box 4">
              <a:extLst>
                <a:ext uri="{FF2B5EF4-FFF2-40B4-BE49-F238E27FC236}">
                  <a16:creationId xmlns:a16="http://schemas.microsoft.com/office/drawing/2014/main" id="{360CDBC8-58C4-48C2-8492-09F7FC15C721}"/>
                </a:ext>
              </a:extLst>
            </p:cNvPr>
            <p:cNvSpPr txBox="1">
              <a:spLocks noChangeArrowheads="1"/>
            </p:cNvSpPr>
            <p:nvPr/>
          </p:nvSpPr>
          <p:spPr bwMode="auto">
            <a:xfrm>
              <a:off x="2832" y="2064"/>
              <a:ext cx="2544"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lstStyle>
              <a:lvl1pPr marL="342900" indent="-342900" algn="l">
                <a:spcBef>
                  <a:spcPct val="20000"/>
                </a:spcBef>
                <a:buChar char="•"/>
                <a:defRPr sz="2800">
                  <a:solidFill>
                    <a:schemeClr val="tx1"/>
                  </a:solidFill>
                  <a:latin typeface="Arial" panose="020B0604020202020204" pitchFamily="34" charset="0"/>
                  <a:cs typeface="Arial" panose="020B0604020202020204" pitchFamily="34" charset="0"/>
                </a:defRPr>
              </a:lvl1pPr>
              <a:lvl2pPr algn="l">
                <a:spcBef>
                  <a:spcPct val="20000"/>
                </a:spcBef>
                <a:buChar char="–"/>
                <a:defRPr sz="2400">
                  <a:solidFill>
                    <a:schemeClr val="tx1"/>
                  </a:solidFill>
                  <a:latin typeface="Arial" panose="020B0604020202020204" pitchFamily="34" charset="0"/>
                  <a:cs typeface="Arial" panose="020B0604020202020204" pitchFamily="34" charset="0"/>
                </a:defRPr>
              </a:lvl2pPr>
              <a:lvl3pPr algn="l">
                <a:spcBef>
                  <a:spcPct val="20000"/>
                </a:spcBef>
                <a:buChar char="•"/>
                <a:defRPr sz="2000">
                  <a:solidFill>
                    <a:schemeClr val="tx1"/>
                  </a:solidFill>
                  <a:latin typeface="Arial" panose="020B0604020202020204" pitchFamily="34" charset="0"/>
                  <a:cs typeface="Arial" panose="020B0604020202020204" pitchFamily="34" charset="0"/>
                </a:defRPr>
              </a:lvl3pPr>
              <a:lvl4pPr algn="l">
                <a:spcBef>
                  <a:spcPct val="20000"/>
                </a:spcBef>
                <a:buChar char="–"/>
                <a:defRPr>
                  <a:solidFill>
                    <a:schemeClr val="tx1"/>
                  </a:solidFill>
                  <a:latin typeface="Arial" panose="020B0604020202020204" pitchFamily="34" charset="0"/>
                  <a:cs typeface="Arial" panose="020B0604020202020204" pitchFamily="34" charset="0"/>
                </a:defRPr>
              </a:lvl4pPr>
              <a:lvl5pPr algn="l">
                <a:spcBef>
                  <a:spcPct val="20000"/>
                </a:spcBef>
                <a:buChar char="»"/>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None/>
              </a:pPr>
              <a:r>
                <a:rPr lang="en-US" altLang="en-US">
                  <a:solidFill>
                    <a:srgbClr val="000000"/>
                  </a:solidFill>
                </a:rPr>
                <a:t>Fornication</a:t>
              </a:r>
            </a:p>
          </p:txBody>
        </p:sp>
        <p:grpSp>
          <p:nvGrpSpPr>
            <p:cNvPr id="31749" name="Group 5">
              <a:extLst>
                <a:ext uri="{FF2B5EF4-FFF2-40B4-BE49-F238E27FC236}">
                  <a16:creationId xmlns:a16="http://schemas.microsoft.com/office/drawing/2014/main" id="{772E05AD-0D4E-4A2A-8E65-A45EDE6FEB4F}"/>
                </a:ext>
              </a:extLst>
            </p:cNvPr>
            <p:cNvGrpSpPr>
              <a:grpSpLocks/>
            </p:cNvGrpSpPr>
            <p:nvPr/>
          </p:nvGrpSpPr>
          <p:grpSpPr bwMode="auto">
            <a:xfrm>
              <a:off x="3264" y="1248"/>
              <a:ext cx="1920" cy="2112"/>
              <a:chOff x="3264" y="1248"/>
              <a:chExt cx="1920" cy="2112"/>
            </a:xfrm>
          </p:grpSpPr>
          <p:sp>
            <p:nvSpPr>
              <p:cNvPr id="31750" name="Text Box 6">
                <a:extLst>
                  <a:ext uri="{FF2B5EF4-FFF2-40B4-BE49-F238E27FC236}">
                    <a16:creationId xmlns:a16="http://schemas.microsoft.com/office/drawing/2014/main" id="{9100FEE8-39AC-4F8B-B739-2806B4BEC53C}"/>
                  </a:ext>
                </a:extLst>
              </p:cNvPr>
              <p:cNvSpPr txBox="1">
                <a:spLocks noChangeArrowheads="1"/>
              </p:cNvSpPr>
              <p:nvPr/>
            </p:nvSpPr>
            <p:spPr bwMode="auto">
              <a:xfrm>
                <a:off x="3312" y="1296"/>
                <a:ext cx="172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marL="342900" indent="-342900" algn="l">
                  <a:defRPr>
                    <a:solidFill>
                      <a:schemeClr val="tx1"/>
                    </a:solidFill>
                    <a:latin typeface="Arial" panose="020B0604020202020204" pitchFamily="34" charset="0"/>
                    <a:cs typeface="Arial" panose="020B0604020202020204" pitchFamily="34" charset="0"/>
                  </a:defRPr>
                </a:lvl1pPr>
                <a:lvl2pPr algn="l">
                  <a:defRPr>
                    <a:solidFill>
                      <a:schemeClr val="tx1"/>
                    </a:solidFill>
                    <a:latin typeface="Arial" panose="020B0604020202020204" pitchFamily="34" charset="0"/>
                    <a:cs typeface="Arial" panose="020B0604020202020204" pitchFamily="34" charset="0"/>
                  </a:defRPr>
                </a:lvl2pPr>
                <a:lvl3pPr algn="l">
                  <a:defRPr>
                    <a:solidFill>
                      <a:schemeClr val="tx1"/>
                    </a:solidFill>
                    <a:latin typeface="Arial" panose="020B0604020202020204" pitchFamily="34" charset="0"/>
                    <a:cs typeface="Arial" panose="020B0604020202020204" pitchFamily="34" charset="0"/>
                  </a:defRPr>
                </a:lvl3pPr>
                <a:lvl4pPr algn="l">
                  <a:defRPr>
                    <a:solidFill>
                      <a:schemeClr val="tx1"/>
                    </a:solidFill>
                    <a:latin typeface="Arial" panose="020B0604020202020204" pitchFamily="34" charset="0"/>
                    <a:cs typeface="Arial" panose="020B0604020202020204" pitchFamily="34" charset="0"/>
                  </a:defRPr>
                </a:lvl4pPr>
                <a:lvl5pPr algn="l">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pPr>
                <a:r>
                  <a:rPr lang="en-US" altLang="en-US" sz="2800">
                    <a:solidFill>
                      <a:srgbClr val="000000"/>
                    </a:solidFill>
                  </a:rPr>
                  <a:t>Putting Away</a:t>
                </a:r>
              </a:p>
            </p:txBody>
          </p:sp>
          <p:sp>
            <p:nvSpPr>
              <p:cNvPr id="31751" name="Text Box 7">
                <a:extLst>
                  <a:ext uri="{FF2B5EF4-FFF2-40B4-BE49-F238E27FC236}">
                    <a16:creationId xmlns:a16="http://schemas.microsoft.com/office/drawing/2014/main" id="{A8FD3299-4D28-486A-B39E-7D2508CE174E}"/>
                  </a:ext>
                </a:extLst>
              </p:cNvPr>
              <p:cNvSpPr txBox="1">
                <a:spLocks noChangeArrowheads="1"/>
              </p:cNvSpPr>
              <p:nvPr/>
            </p:nvSpPr>
            <p:spPr bwMode="auto">
              <a:xfrm>
                <a:off x="3264" y="2976"/>
                <a:ext cx="192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marL="342900" indent="-342900" algn="l">
                  <a:defRPr>
                    <a:solidFill>
                      <a:schemeClr val="tx1"/>
                    </a:solidFill>
                    <a:latin typeface="Arial" panose="020B0604020202020204" pitchFamily="34" charset="0"/>
                    <a:cs typeface="Arial" panose="020B0604020202020204" pitchFamily="34" charset="0"/>
                  </a:defRPr>
                </a:lvl1pPr>
                <a:lvl2pPr algn="l">
                  <a:defRPr>
                    <a:solidFill>
                      <a:schemeClr val="tx1"/>
                    </a:solidFill>
                    <a:latin typeface="Arial" panose="020B0604020202020204" pitchFamily="34" charset="0"/>
                    <a:cs typeface="Arial" panose="020B0604020202020204" pitchFamily="34" charset="0"/>
                  </a:defRPr>
                </a:lvl2pPr>
                <a:lvl3pPr algn="l">
                  <a:defRPr>
                    <a:solidFill>
                      <a:schemeClr val="tx1"/>
                    </a:solidFill>
                    <a:latin typeface="Arial" panose="020B0604020202020204" pitchFamily="34" charset="0"/>
                    <a:cs typeface="Arial" panose="020B0604020202020204" pitchFamily="34" charset="0"/>
                  </a:defRPr>
                </a:lvl3pPr>
                <a:lvl4pPr algn="l">
                  <a:defRPr>
                    <a:solidFill>
                      <a:schemeClr val="tx1"/>
                    </a:solidFill>
                    <a:latin typeface="Arial" panose="020B0604020202020204" pitchFamily="34" charset="0"/>
                    <a:cs typeface="Arial" panose="020B0604020202020204" pitchFamily="34" charset="0"/>
                  </a:defRPr>
                </a:lvl4pPr>
                <a:lvl5pPr algn="l">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pPr>
                <a:r>
                  <a:rPr lang="en-US" altLang="en-US" sz="2800">
                    <a:solidFill>
                      <a:srgbClr val="000000"/>
                    </a:solidFill>
                  </a:rPr>
                  <a:t>Remarriage</a:t>
                </a:r>
              </a:p>
            </p:txBody>
          </p:sp>
          <p:sp>
            <p:nvSpPr>
              <p:cNvPr id="31752" name="Oval 8">
                <a:extLst>
                  <a:ext uri="{FF2B5EF4-FFF2-40B4-BE49-F238E27FC236}">
                    <a16:creationId xmlns:a16="http://schemas.microsoft.com/office/drawing/2014/main" id="{C7F10D46-823B-4B9F-B89C-938D42D532D6}"/>
                  </a:ext>
                </a:extLst>
              </p:cNvPr>
              <p:cNvSpPr>
                <a:spLocks noChangeArrowheads="1"/>
              </p:cNvSpPr>
              <p:nvPr/>
            </p:nvSpPr>
            <p:spPr bwMode="auto">
              <a:xfrm>
                <a:off x="3408" y="1248"/>
                <a:ext cx="1488" cy="384"/>
              </a:xfrm>
              <a:prstGeom prst="ellipse">
                <a:avLst/>
              </a:prstGeom>
              <a:noFill/>
              <a:ln w="9525" algn="ctr">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1753" name="Oval 9">
                <a:extLst>
                  <a:ext uri="{FF2B5EF4-FFF2-40B4-BE49-F238E27FC236}">
                    <a16:creationId xmlns:a16="http://schemas.microsoft.com/office/drawing/2014/main" id="{DC79C312-D7C9-45AD-8229-0DF8AD56124D}"/>
                  </a:ext>
                </a:extLst>
              </p:cNvPr>
              <p:cNvSpPr>
                <a:spLocks noChangeArrowheads="1"/>
              </p:cNvSpPr>
              <p:nvPr/>
            </p:nvSpPr>
            <p:spPr bwMode="auto">
              <a:xfrm>
                <a:off x="3264" y="2928"/>
                <a:ext cx="1920" cy="432"/>
              </a:xfrm>
              <a:prstGeom prst="ellipse">
                <a:avLst/>
              </a:prstGeom>
              <a:noFill/>
              <a:ln w="9525" algn="ctr">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1754" name="Oval 10">
                <a:extLst>
                  <a:ext uri="{FF2B5EF4-FFF2-40B4-BE49-F238E27FC236}">
                    <a16:creationId xmlns:a16="http://schemas.microsoft.com/office/drawing/2014/main" id="{6DF0A966-1718-43D4-8C6D-FE3DDDB97E42}"/>
                  </a:ext>
                </a:extLst>
              </p:cNvPr>
              <p:cNvSpPr>
                <a:spLocks noChangeArrowheads="1"/>
              </p:cNvSpPr>
              <p:nvPr/>
            </p:nvSpPr>
            <p:spPr bwMode="auto">
              <a:xfrm>
                <a:off x="3360" y="2064"/>
                <a:ext cx="1488" cy="384"/>
              </a:xfrm>
              <a:prstGeom prst="ellipse">
                <a:avLst/>
              </a:prstGeom>
              <a:noFill/>
              <a:ln w="9525" algn="ctr">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1755" name="AutoShape 11">
                <a:extLst>
                  <a:ext uri="{FF2B5EF4-FFF2-40B4-BE49-F238E27FC236}">
                    <a16:creationId xmlns:a16="http://schemas.microsoft.com/office/drawing/2014/main" id="{0319AB55-A145-4A92-BF7C-1E610E55D74E}"/>
                  </a:ext>
                </a:extLst>
              </p:cNvPr>
              <p:cNvSpPr>
                <a:spLocks noChangeArrowheads="1"/>
              </p:cNvSpPr>
              <p:nvPr/>
            </p:nvSpPr>
            <p:spPr bwMode="auto">
              <a:xfrm>
                <a:off x="4032" y="1632"/>
                <a:ext cx="240" cy="480"/>
              </a:xfrm>
              <a:prstGeom prst="downArrow">
                <a:avLst>
                  <a:gd name="adj1" fmla="val 50000"/>
                  <a:gd name="adj2" fmla="val 50000"/>
                </a:avLst>
              </a:prstGeom>
              <a:solidFill>
                <a:schemeClr val="hlink"/>
              </a:solidFill>
              <a:ln w="9525"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1756" name="AutoShape 12">
                <a:extLst>
                  <a:ext uri="{FF2B5EF4-FFF2-40B4-BE49-F238E27FC236}">
                    <a16:creationId xmlns:a16="http://schemas.microsoft.com/office/drawing/2014/main" id="{5BF7F03A-2B29-4736-90D2-6F3F289BE6EA}"/>
                  </a:ext>
                </a:extLst>
              </p:cNvPr>
              <p:cNvSpPr>
                <a:spLocks noChangeArrowheads="1"/>
              </p:cNvSpPr>
              <p:nvPr/>
            </p:nvSpPr>
            <p:spPr bwMode="auto">
              <a:xfrm>
                <a:off x="4032" y="2448"/>
                <a:ext cx="240" cy="480"/>
              </a:xfrm>
              <a:prstGeom prst="downArrow">
                <a:avLst>
                  <a:gd name="adj1" fmla="val 50000"/>
                  <a:gd name="adj2" fmla="val 50000"/>
                </a:avLst>
              </a:prstGeom>
              <a:solidFill>
                <a:schemeClr val="hlink"/>
              </a:solidFill>
              <a:ln w="9525"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grpSp>
      </p:grpSp>
      <p:sp>
        <p:nvSpPr>
          <p:cNvPr id="31757" name="Line 13">
            <a:extLst>
              <a:ext uri="{FF2B5EF4-FFF2-40B4-BE49-F238E27FC236}">
                <a16:creationId xmlns:a16="http://schemas.microsoft.com/office/drawing/2014/main" id="{448BBDA9-C52E-4354-99F1-437ED67460E7}"/>
              </a:ext>
            </a:extLst>
          </p:cNvPr>
          <p:cNvSpPr>
            <a:spLocks noChangeShapeType="1"/>
          </p:cNvSpPr>
          <p:nvPr/>
        </p:nvSpPr>
        <p:spPr bwMode="auto">
          <a:xfrm flipV="1">
            <a:off x="6705600" y="1447800"/>
            <a:ext cx="3352800" cy="4572000"/>
          </a:xfrm>
          <a:prstGeom prst="line">
            <a:avLst/>
          </a:prstGeom>
          <a:noFill/>
          <a:ln w="1238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1758" name="Line 14">
            <a:extLst>
              <a:ext uri="{FF2B5EF4-FFF2-40B4-BE49-F238E27FC236}">
                <a16:creationId xmlns:a16="http://schemas.microsoft.com/office/drawing/2014/main" id="{D29C4695-F8C3-4B24-A585-8E065A09521E}"/>
              </a:ext>
            </a:extLst>
          </p:cNvPr>
          <p:cNvSpPr>
            <a:spLocks noChangeShapeType="1"/>
          </p:cNvSpPr>
          <p:nvPr/>
        </p:nvSpPr>
        <p:spPr bwMode="auto">
          <a:xfrm>
            <a:off x="6858000" y="1447800"/>
            <a:ext cx="3505200" cy="4724400"/>
          </a:xfrm>
          <a:prstGeom prst="line">
            <a:avLst/>
          </a:prstGeom>
          <a:noFill/>
          <a:ln w="1238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1759" name="AutoShape 15">
            <a:extLst>
              <a:ext uri="{FF2B5EF4-FFF2-40B4-BE49-F238E27FC236}">
                <a16:creationId xmlns:a16="http://schemas.microsoft.com/office/drawing/2014/main" id="{8FDCE06D-D148-4112-8F58-7AE252E8DD10}"/>
              </a:ext>
            </a:extLst>
          </p:cNvPr>
          <p:cNvSpPr>
            <a:spLocks/>
          </p:cNvSpPr>
          <p:nvPr/>
        </p:nvSpPr>
        <p:spPr bwMode="auto">
          <a:xfrm>
            <a:off x="6705600" y="1828800"/>
            <a:ext cx="457200" cy="3581400"/>
          </a:xfrm>
          <a:prstGeom prst="leftBrace">
            <a:avLst>
              <a:gd name="adj1" fmla="val 65278"/>
              <a:gd name="adj2" fmla="val 50000"/>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1760" name="AutoShape 16">
            <a:extLst>
              <a:ext uri="{FF2B5EF4-FFF2-40B4-BE49-F238E27FC236}">
                <a16:creationId xmlns:a16="http://schemas.microsoft.com/office/drawing/2014/main" id="{E324AED8-9156-4D91-9153-F749DA580B8E}"/>
              </a:ext>
            </a:extLst>
          </p:cNvPr>
          <p:cNvSpPr>
            <a:spLocks/>
          </p:cNvSpPr>
          <p:nvPr/>
        </p:nvSpPr>
        <p:spPr bwMode="auto">
          <a:xfrm>
            <a:off x="2667000" y="1905000"/>
            <a:ext cx="457200" cy="3581400"/>
          </a:xfrm>
          <a:prstGeom prst="leftBrace">
            <a:avLst>
              <a:gd name="adj1" fmla="val 65278"/>
              <a:gd name="adj2" fmla="val 50000"/>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1761" name="Text Box 17">
            <a:extLst>
              <a:ext uri="{FF2B5EF4-FFF2-40B4-BE49-F238E27FC236}">
                <a16:creationId xmlns:a16="http://schemas.microsoft.com/office/drawing/2014/main" id="{7D5362C2-5E9D-461B-87F1-66F671DFC4AE}"/>
              </a:ext>
            </a:extLst>
          </p:cNvPr>
          <p:cNvSpPr txBox="1">
            <a:spLocks noChangeArrowheads="1"/>
          </p:cNvSpPr>
          <p:nvPr/>
        </p:nvSpPr>
        <p:spPr bwMode="auto">
          <a:xfrm rot="16200000">
            <a:off x="1473994" y="3404394"/>
            <a:ext cx="16891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3825" algn="ctr">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lvl1pPr marL="342900" indent="-342900" algn="l">
              <a:defRPr>
                <a:solidFill>
                  <a:schemeClr val="tx1"/>
                </a:solidFill>
                <a:latin typeface="Arial" panose="020B0604020202020204" pitchFamily="34" charset="0"/>
                <a:cs typeface="Arial" panose="020B0604020202020204" pitchFamily="34" charset="0"/>
              </a:defRPr>
            </a:lvl1pPr>
            <a:lvl2pPr algn="l">
              <a:defRPr>
                <a:solidFill>
                  <a:schemeClr val="tx1"/>
                </a:solidFill>
                <a:latin typeface="Arial" panose="020B0604020202020204" pitchFamily="34" charset="0"/>
                <a:cs typeface="Arial" panose="020B0604020202020204" pitchFamily="34" charset="0"/>
              </a:defRPr>
            </a:lvl2pPr>
            <a:lvl3pPr algn="l">
              <a:defRPr>
                <a:solidFill>
                  <a:schemeClr val="tx1"/>
                </a:solidFill>
                <a:latin typeface="Arial" panose="020B0604020202020204" pitchFamily="34" charset="0"/>
                <a:cs typeface="Arial" panose="020B0604020202020204" pitchFamily="34" charset="0"/>
              </a:defRPr>
            </a:lvl3pPr>
            <a:lvl4pPr algn="l">
              <a:defRPr>
                <a:solidFill>
                  <a:schemeClr val="tx1"/>
                </a:solidFill>
                <a:latin typeface="Arial" panose="020B0604020202020204" pitchFamily="34" charset="0"/>
                <a:cs typeface="Arial" panose="020B0604020202020204" pitchFamily="34" charset="0"/>
              </a:defRPr>
            </a:lvl4pPr>
            <a:lvl5pPr algn="l">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0"/>
              </a:spcAft>
            </a:pPr>
            <a:r>
              <a:rPr lang="en-US" altLang="en-US" sz="2800">
                <a:solidFill>
                  <a:srgbClr val="000000"/>
                </a:solidFill>
              </a:rPr>
              <a:t>The Bible</a:t>
            </a:r>
          </a:p>
        </p:txBody>
      </p:sp>
      <p:sp>
        <p:nvSpPr>
          <p:cNvPr id="31762" name="Text Box 18">
            <a:extLst>
              <a:ext uri="{FF2B5EF4-FFF2-40B4-BE49-F238E27FC236}">
                <a16:creationId xmlns:a16="http://schemas.microsoft.com/office/drawing/2014/main" id="{607D5A89-7826-4396-A6CB-4FC03658CDAA}"/>
              </a:ext>
            </a:extLst>
          </p:cNvPr>
          <p:cNvSpPr txBox="1">
            <a:spLocks noChangeArrowheads="1"/>
          </p:cNvSpPr>
          <p:nvPr/>
        </p:nvSpPr>
        <p:spPr bwMode="auto">
          <a:xfrm rot="16200000">
            <a:off x="4959351" y="3321051"/>
            <a:ext cx="27987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3825" algn="ctr">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lvl1pPr marL="342900" indent="-342900" algn="l">
              <a:defRPr>
                <a:solidFill>
                  <a:schemeClr val="tx1"/>
                </a:solidFill>
                <a:latin typeface="Arial" panose="020B0604020202020204" pitchFamily="34" charset="0"/>
                <a:cs typeface="Arial" panose="020B0604020202020204" pitchFamily="34" charset="0"/>
              </a:defRPr>
            </a:lvl1pPr>
            <a:lvl2pPr algn="l">
              <a:defRPr>
                <a:solidFill>
                  <a:schemeClr val="tx1"/>
                </a:solidFill>
                <a:latin typeface="Arial" panose="020B0604020202020204" pitchFamily="34" charset="0"/>
                <a:cs typeface="Arial" panose="020B0604020202020204" pitchFamily="34" charset="0"/>
              </a:defRPr>
            </a:lvl2pPr>
            <a:lvl3pPr algn="l">
              <a:defRPr>
                <a:solidFill>
                  <a:schemeClr val="tx1"/>
                </a:solidFill>
                <a:latin typeface="Arial" panose="020B0604020202020204" pitchFamily="34" charset="0"/>
                <a:cs typeface="Arial" panose="020B0604020202020204" pitchFamily="34" charset="0"/>
              </a:defRPr>
            </a:lvl3pPr>
            <a:lvl4pPr algn="l">
              <a:defRPr>
                <a:solidFill>
                  <a:schemeClr val="tx1"/>
                </a:solidFill>
                <a:latin typeface="Arial" panose="020B0604020202020204" pitchFamily="34" charset="0"/>
                <a:cs typeface="Arial" panose="020B0604020202020204" pitchFamily="34" charset="0"/>
              </a:defRPr>
            </a:lvl4pPr>
            <a:lvl5pPr algn="l">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0"/>
              </a:spcAft>
            </a:pPr>
            <a:r>
              <a:rPr lang="en-US" altLang="en-US" sz="2800">
                <a:solidFill>
                  <a:srgbClr val="000000"/>
                </a:solidFill>
              </a:rPr>
              <a:t>“Mental Divorce”</a:t>
            </a:r>
          </a:p>
        </p:txBody>
      </p:sp>
      <p:grpSp>
        <p:nvGrpSpPr>
          <p:cNvPr id="31763" name="Group 19">
            <a:extLst>
              <a:ext uri="{FF2B5EF4-FFF2-40B4-BE49-F238E27FC236}">
                <a16:creationId xmlns:a16="http://schemas.microsoft.com/office/drawing/2014/main" id="{BBBC1B77-790C-40E6-9B33-12A81DDD6DCA}"/>
              </a:ext>
            </a:extLst>
          </p:cNvPr>
          <p:cNvGrpSpPr>
            <a:grpSpLocks/>
          </p:cNvGrpSpPr>
          <p:nvPr/>
        </p:nvGrpSpPr>
        <p:grpSpPr bwMode="auto">
          <a:xfrm>
            <a:off x="2514600" y="2057400"/>
            <a:ext cx="4038600" cy="3352800"/>
            <a:chOff x="2832" y="1248"/>
            <a:chExt cx="2544" cy="2112"/>
          </a:xfrm>
        </p:grpSpPr>
        <p:sp>
          <p:nvSpPr>
            <p:cNvPr id="31764" name="Text Box 20">
              <a:extLst>
                <a:ext uri="{FF2B5EF4-FFF2-40B4-BE49-F238E27FC236}">
                  <a16:creationId xmlns:a16="http://schemas.microsoft.com/office/drawing/2014/main" id="{89B8CA1A-6BE7-4246-B83B-2BE5B52C2189}"/>
                </a:ext>
              </a:extLst>
            </p:cNvPr>
            <p:cNvSpPr txBox="1">
              <a:spLocks noChangeArrowheads="1"/>
            </p:cNvSpPr>
            <p:nvPr/>
          </p:nvSpPr>
          <p:spPr bwMode="auto">
            <a:xfrm>
              <a:off x="2832" y="2064"/>
              <a:ext cx="2544"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lstStyle>
              <a:lvl1pPr marL="342900" indent="-342900" algn="l">
                <a:spcBef>
                  <a:spcPct val="20000"/>
                </a:spcBef>
                <a:buChar char="•"/>
                <a:defRPr sz="2800">
                  <a:solidFill>
                    <a:schemeClr val="tx1"/>
                  </a:solidFill>
                  <a:latin typeface="Arial" panose="020B0604020202020204" pitchFamily="34" charset="0"/>
                  <a:cs typeface="Arial" panose="020B0604020202020204" pitchFamily="34" charset="0"/>
                </a:defRPr>
              </a:lvl1pPr>
              <a:lvl2pPr algn="l">
                <a:spcBef>
                  <a:spcPct val="20000"/>
                </a:spcBef>
                <a:buChar char="–"/>
                <a:defRPr sz="2400">
                  <a:solidFill>
                    <a:schemeClr val="tx1"/>
                  </a:solidFill>
                  <a:latin typeface="Arial" panose="020B0604020202020204" pitchFamily="34" charset="0"/>
                  <a:cs typeface="Arial" panose="020B0604020202020204" pitchFamily="34" charset="0"/>
                </a:defRPr>
              </a:lvl2pPr>
              <a:lvl3pPr algn="l">
                <a:spcBef>
                  <a:spcPct val="20000"/>
                </a:spcBef>
                <a:buChar char="•"/>
                <a:defRPr sz="2000">
                  <a:solidFill>
                    <a:schemeClr val="tx1"/>
                  </a:solidFill>
                  <a:latin typeface="Arial" panose="020B0604020202020204" pitchFamily="34" charset="0"/>
                  <a:cs typeface="Arial" panose="020B0604020202020204" pitchFamily="34" charset="0"/>
                </a:defRPr>
              </a:lvl3pPr>
              <a:lvl4pPr algn="l">
                <a:spcBef>
                  <a:spcPct val="20000"/>
                </a:spcBef>
                <a:buChar char="–"/>
                <a:defRPr>
                  <a:solidFill>
                    <a:schemeClr val="tx1"/>
                  </a:solidFill>
                  <a:latin typeface="Arial" panose="020B0604020202020204" pitchFamily="34" charset="0"/>
                  <a:cs typeface="Arial" panose="020B0604020202020204" pitchFamily="34" charset="0"/>
                </a:defRPr>
              </a:lvl4pPr>
              <a:lvl5pPr algn="l">
                <a:spcBef>
                  <a:spcPct val="20000"/>
                </a:spcBef>
                <a:buChar char="»"/>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None/>
              </a:pPr>
              <a:r>
                <a:rPr lang="en-US" altLang="en-US">
                  <a:solidFill>
                    <a:srgbClr val="000000"/>
                  </a:solidFill>
                </a:rPr>
                <a:t>Putting Away</a:t>
              </a:r>
            </a:p>
          </p:txBody>
        </p:sp>
        <p:grpSp>
          <p:nvGrpSpPr>
            <p:cNvPr id="31765" name="Group 21">
              <a:extLst>
                <a:ext uri="{FF2B5EF4-FFF2-40B4-BE49-F238E27FC236}">
                  <a16:creationId xmlns:a16="http://schemas.microsoft.com/office/drawing/2014/main" id="{48BDC762-2D87-4C80-B23B-B7AFD0774E15}"/>
                </a:ext>
              </a:extLst>
            </p:cNvPr>
            <p:cNvGrpSpPr>
              <a:grpSpLocks/>
            </p:cNvGrpSpPr>
            <p:nvPr/>
          </p:nvGrpSpPr>
          <p:grpSpPr bwMode="auto">
            <a:xfrm>
              <a:off x="3264" y="1248"/>
              <a:ext cx="1920" cy="2112"/>
              <a:chOff x="3264" y="1248"/>
              <a:chExt cx="1920" cy="2112"/>
            </a:xfrm>
          </p:grpSpPr>
          <p:sp>
            <p:nvSpPr>
              <p:cNvPr id="31766" name="Text Box 22">
                <a:extLst>
                  <a:ext uri="{FF2B5EF4-FFF2-40B4-BE49-F238E27FC236}">
                    <a16:creationId xmlns:a16="http://schemas.microsoft.com/office/drawing/2014/main" id="{B4955B50-694E-428F-8CBC-D24A74E96724}"/>
                  </a:ext>
                </a:extLst>
              </p:cNvPr>
              <p:cNvSpPr txBox="1">
                <a:spLocks noChangeArrowheads="1"/>
              </p:cNvSpPr>
              <p:nvPr/>
            </p:nvSpPr>
            <p:spPr bwMode="auto">
              <a:xfrm>
                <a:off x="3312" y="1296"/>
                <a:ext cx="172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marL="342900" indent="-342900" algn="l">
                  <a:defRPr>
                    <a:solidFill>
                      <a:schemeClr val="tx1"/>
                    </a:solidFill>
                    <a:latin typeface="Arial" panose="020B0604020202020204" pitchFamily="34" charset="0"/>
                    <a:cs typeface="Arial" panose="020B0604020202020204" pitchFamily="34" charset="0"/>
                  </a:defRPr>
                </a:lvl1pPr>
                <a:lvl2pPr algn="l">
                  <a:defRPr>
                    <a:solidFill>
                      <a:schemeClr val="tx1"/>
                    </a:solidFill>
                    <a:latin typeface="Arial" panose="020B0604020202020204" pitchFamily="34" charset="0"/>
                    <a:cs typeface="Arial" panose="020B0604020202020204" pitchFamily="34" charset="0"/>
                  </a:defRPr>
                </a:lvl2pPr>
                <a:lvl3pPr algn="l">
                  <a:defRPr>
                    <a:solidFill>
                      <a:schemeClr val="tx1"/>
                    </a:solidFill>
                    <a:latin typeface="Arial" panose="020B0604020202020204" pitchFamily="34" charset="0"/>
                    <a:cs typeface="Arial" panose="020B0604020202020204" pitchFamily="34" charset="0"/>
                  </a:defRPr>
                </a:lvl3pPr>
                <a:lvl4pPr algn="l">
                  <a:defRPr>
                    <a:solidFill>
                      <a:schemeClr val="tx1"/>
                    </a:solidFill>
                    <a:latin typeface="Arial" panose="020B0604020202020204" pitchFamily="34" charset="0"/>
                    <a:cs typeface="Arial" panose="020B0604020202020204" pitchFamily="34" charset="0"/>
                  </a:defRPr>
                </a:lvl4pPr>
                <a:lvl5pPr algn="l">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pPr>
                <a:r>
                  <a:rPr lang="en-US" altLang="en-US" sz="2800">
                    <a:solidFill>
                      <a:srgbClr val="000000"/>
                    </a:solidFill>
                  </a:rPr>
                  <a:t>Fornication</a:t>
                </a:r>
              </a:p>
            </p:txBody>
          </p:sp>
          <p:sp>
            <p:nvSpPr>
              <p:cNvPr id="31767" name="Text Box 23">
                <a:extLst>
                  <a:ext uri="{FF2B5EF4-FFF2-40B4-BE49-F238E27FC236}">
                    <a16:creationId xmlns:a16="http://schemas.microsoft.com/office/drawing/2014/main" id="{DCD0AC92-B9F4-418B-B7CE-36BF645E2C9A}"/>
                  </a:ext>
                </a:extLst>
              </p:cNvPr>
              <p:cNvSpPr txBox="1">
                <a:spLocks noChangeArrowheads="1"/>
              </p:cNvSpPr>
              <p:nvPr/>
            </p:nvSpPr>
            <p:spPr bwMode="auto">
              <a:xfrm>
                <a:off x="3264" y="2976"/>
                <a:ext cx="192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marL="342900" indent="-342900" algn="l">
                  <a:defRPr>
                    <a:solidFill>
                      <a:schemeClr val="tx1"/>
                    </a:solidFill>
                    <a:latin typeface="Arial" panose="020B0604020202020204" pitchFamily="34" charset="0"/>
                    <a:cs typeface="Arial" panose="020B0604020202020204" pitchFamily="34" charset="0"/>
                  </a:defRPr>
                </a:lvl1pPr>
                <a:lvl2pPr algn="l">
                  <a:defRPr>
                    <a:solidFill>
                      <a:schemeClr val="tx1"/>
                    </a:solidFill>
                    <a:latin typeface="Arial" panose="020B0604020202020204" pitchFamily="34" charset="0"/>
                    <a:cs typeface="Arial" panose="020B0604020202020204" pitchFamily="34" charset="0"/>
                  </a:defRPr>
                </a:lvl2pPr>
                <a:lvl3pPr algn="l">
                  <a:defRPr>
                    <a:solidFill>
                      <a:schemeClr val="tx1"/>
                    </a:solidFill>
                    <a:latin typeface="Arial" panose="020B0604020202020204" pitchFamily="34" charset="0"/>
                    <a:cs typeface="Arial" panose="020B0604020202020204" pitchFamily="34" charset="0"/>
                  </a:defRPr>
                </a:lvl3pPr>
                <a:lvl4pPr algn="l">
                  <a:defRPr>
                    <a:solidFill>
                      <a:schemeClr val="tx1"/>
                    </a:solidFill>
                    <a:latin typeface="Arial" panose="020B0604020202020204" pitchFamily="34" charset="0"/>
                    <a:cs typeface="Arial" panose="020B0604020202020204" pitchFamily="34" charset="0"/>
                  </a:defRPr>
                </a:lvl4pPr>
                <a:lvl5pPr algn="l">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pPr>
                <a:r>
                  <a:rPr lang="en-US" altLang="en-US" sz="2800">
                    <a:solidFill>
                      <a:srgbClr val="000000"/>
                    </a:solidFill>
                  </a:rPr>
                  <a:t>Remarriage</a:t>
                </a:r>
              </a:p>
            </p:txBody>
          </p:sp>
          <p:sp>
            <p:nvSpPr>
              <p:cNvPr id="31768" name="Oval 24">
                <a:extLst>
                  <a:ext uri="{FF2B5EF4-FFF2-40B4-BE49-F238E27FC236}">
                    <a16:creationId xmlns:a16="http://schemas.microsoft.com/office/drawing/2014/main" id="{B93F2E48-42A0-4ED1-A2F8-DC65A7B18D25}"/>
                  </a:ext>
                </a:extLst>
              </p:cNvPr>
              <p:cNvSpPr>
                <a:spLocks noChangeArrowheads="1"/>
              </p:cNvSpPr>
              <p:nvPr/>
            </p:nvSpPr>
            <p:spPr bwMode="auto">
              <a:xfrm>
                <a:off x="3408" y="1248"/>
                <a:ext cx="1488" cy="384"/>
              </a:xfrm>
              <a:prstGeom prst="ellipse">
                <a:avLst/>
              </a:prstGeom>
              <a:noFill/>
              <a:ln w="9525" algn="ctr">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1769" name="Oval 25">
                <a:extLst>
                  <a:ext uri="{FF2B5EF4-FFF2-40B4-BE49-F238E27FC236}">
                    <a16:creationId xmlns:a16="http://schemas.microsoft.com/office/drawing/2014/main" id="{6099E652-714D-4F66-AD7F-C91844C09766}"/>
                  </a:ext>
                </a:extLst>
              </p:cNvPr>
              <p:cNvSpPr>
                <a:spLocks noChangeArrowheads="1"/>
              </p:cNvSpPr>
              <p:nvPr/>
            </p:nvSpPr>
            <p:spPr bwMode="auto">
              <a:xfrm>
                <a:off x="3264" y="2928"/>
                <a:ext cx="1920" cy="432"/>
              </a:xfrm>
              <a:prstGeom prst="ellipse">
                <a:avLst/>
              </a:prstGeom>
              <a:noFill/>
              <a:ln w="9525" algn="ctr">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1770" name="Oval 26">
                <a:extLst>
                  <a:ext uri="{FF2B5EF4-FFF2-40B4-BE49-F238E27FC236}">
                    <a16:creationId xmlns:a16="http://schemas.microsoft.com/office/drawing/2014/main" id="{BEF8D93C-7350-4E3A-A476-8A1D8638F8D4}"/>
                  </a:ext>
                </a:extLst>
              </p:cNvPr>
              <p:cNvSpPr>
                <a:spLocks noChangeArrowheads="1"/>
              </p:cNvSpPr>
              <p:nvPr/>
            </p:nvSpPr>
            <p:spPr bwMode="auto">
              <a:xfrm>
                <a:off x="3360" y="2064"/>
                <a:ext cx="1488" cy="384"/>
              </a:xfrm>
              <a:prstGeom prst="ellipse">
                <a:avLst/>
              </a:prstGeom>
              <a:noFill/>
              <a:ln w="9525" algn="ctr">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1771" name="AutoShape 27">
                <a:extLst>
                  <a:ext uri="{FF2B5EF4-FFF2-40B4-BE49-F238E27FC236}">
                    <a16:creationId xmlns:a16="http://schemas.microsoft.com/office/drawing/2014/main" id="{6785F345-D72A-4241-9A9D-705667B2492C}"/>
                  </a:ext>
                </a:extLst>
              </p:cNvPr>
              <p:cNvSpPr>
                <a:spLocks noChangeArrowheads="1"/>
              </p:cNvSpPr>
              <p:nvPr/>
            </p:nvSpPr>
            <p:spPr bwMode="auto">
              <a:xfrm>
                <a:off x="4032" y="1632"/>
                <a:ext cx="240" cy="480"/>
              </a:xfrm>
              <a:prstGeom prst="downArrow">
                <a:avLst>
                  <a:gd name="adj1" fmla="val 50000"/>
                  <a:gd name="adj2" fmla="val 50000"/>
                </a:avLst>
              </a:prstGeom>
              <a:solidFill>
                <a:schemeClr val="hlink"/>
              </a:solidFill>
              <a:ln w="9525"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1772" name="AutoShape 28">
                <a:extLst>
                  <a:ext uri="{FF2B5EF4-FFF2-40B4-BE49-F238E27FC236}">
                    <a16:creationId xmlns:a16="http://schemas.microsoft.com/office/drawing/2014/main" id="{B91A3C6A-7EF8-4F35-8C2C-22F0F52948A4}"/>
                  </a:ext>
                </a:extLst>
              </p:cNvPr>
              <p:cNvSpPr>
                <a:spLocks noChangeArrowheads="1"/>
              </p:cNvSpPr>
              <p:nvPr/>
            </p:nvSpPr>
            <p:spPr bwMode="auto">
              <a:xfrm>
                <a:off x="4032" y="2448"/>
                <a:ext cx="240" cy="480"/>
              </a:xfrm>
              <a:prstGeom prst="downArrow">
                <a:avLst>
                  <a:gd name="adj1" fmla="val 50000"/>
                  <a:gd name="adj2" fmla="val 50000"/>
                </a:avLst>
              </a:prstGeom>
              <a:solidFill>
                <a:schemeClr val="hlink"/>
              </a:solidFill>
              <a:ln w="9525"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grpSp>
      </p:grpSp>
    </p:spTree>
  </p:cSld>
  <p:clrMapOvr>
    <a:masterClrMapping/>
  </p:clrMapOvr>
  <p:transition>
    <p:comb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1763"/>
                                        </p:tgtEl>
                                        <p:attrNameLst>
                                          <p:attrName>style.visibility</p:attrName>
                                        </p:attrNameLst>
                                      </p:cBhvr>
                                      <p:to>
                                        <p:strVal val="visible"/>
                                      </p:to>
                                    </p:set>
                                    <p:animEffect transition="in" filter="wipe(up)">
                                      <p:cBhvr>
                                        <p:cTn id="7" dur="5000"/>
                                        <p:tgtEl>
                                          <p:spTgt spid="317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31760"/>
                                        </p:tgtEl>
                                        <p:attrNameLst>
                                          <p:attrName>style.visibility</p:attrName>
                                        </p:attrNameLst>
                                      </p:cBhvr>
                                      <p:to>
                                        <p:strVal val="visible"/>
                                      </p:to>
                                    </p:set>
                                    <p:anim calcmode="lin" valueType="num">
                                      <p:cBhvr>
                                        <p:cTn id="12" dur="500" fill="hold"/>
                                        <p:tgtEl>
                                          <p:spTgt spid="31760"/>
                                        </p:tgtEl>
                                        <p:attrNameLst>
                                          <p:attrName>ppt_w</p:attrName>
                                        </p:attrNameLst>
                                      </p:cBhvr>
                                      <p:tavLst>
                                        <p:tav tm="0">
                                          <p:val>
                                            <p:fltVal val="0"/>
                                          </p:val>
                                        </p:tav>
                                        <p:tav tm="100000">
                                          <p:val>
                                            <p:strVal val="#ppt_w"/>
                                          </p:val>
                                        </p:tav>
                                      </p:tavLst>
                                    </p:anim>
                                    <p:anim calcmode="lin" valueType="num">
                                      <p:cBhvr>
                                        <p:cTn id="13" dur="500" fill="hold"/>
                                        <p:tgtEl>
                                          <p:spTgt spid="31760"/>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0"/>
                                  </p:stCondLst>
                                  <p:childTnLst>
                                    <p:set>
                                      <p:cBhvr>
                                        <p:cTn id="15" dur="1" fill="hold">
                                          <p:stCondLst>
                                            <p:cond delay="0"/>
                                          </p:stCondLst>
                                        </p:cTn>
                                        <p:tgtEl>
                                          <p:spTgt spid="31761"/>
                                        </p:tgtEl>
                                        <p:attrNameLst>
                                          <p:attrName>style.visibility</p:attrName>
                                        </p:attrNameLst>
                                      </p:cBhvr>
                                      <p:to>
                                        <p:strVal val="visible"/>
                                      </p:to>
                                    </p:set>
                                    <p:anim calcmode="lin" valueType="num">
                                      <p:cBhvr>
                                        <p:cTn id="16" dur="500" fill="hold"/>
                                        <p:tgtEl>
                                          <p:spTgt spid="31761"/>
                                        </p:tgtEl>
                                        <p:attrNameLst>
                                          <p:attrName>ppt_w</p:attrName>
                                        </p:attrNameLst>
                                      </p:cBhvr>
                                      <p:tavLst>
                                        <p:tav tm="0">
                                          <p:val>
                                            <p:fltVal val="0"/>
                                          </p:val>
                                        </p:tav>
                                        <p:tav tm="100000">
                                          <p:val>
                                            <p:strVal val="#ppt_w"/>
                                          </p:val>
                                        </p:tav>
                                      </p:tavLst>
                                    </p:anim>
                                    <p:anim calcmode="lin" valueType="num">
                                      <p:cBhvr>
                                        <p:cTn id="17" dur="500" fill="hold"/>
                                        <p:tgtEl>
                                          <p:spTgt spid="31761"/>
                                        </p:tgtEl>
                                        <p:attrNameLst>
                                          <p:attrName>ppt_h</p:attrName>
                                        </p:attrNameLst>
                                      </p:cBhvr>
                                      <p:tavLst>
                                        <p:tav tm="0">
                                          <p:val>
                                            <p:fltVal val="0"/>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31747"/>
                                        </p:tgtEl>
                                        <p:attrNameLst>
                                          <p:attrName>style.visibility</p:attrName>
                                        </p:attrNameLst>
                                      </p:cBhvr>
                                      <p:to>
                                        <p:strVal val="visible"/>
                                      </p:to>
                                    </p:set>
                                    <p:animEffect transition="in" filter="wipe(up)">
                                      <p:cBhvr>
                                        <p:cTn id="22" dur="5000"/>
                                        <p:tgtEl>
                                          <p:spTgt spid="3174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31759"/>
                                        </p:tgtEl>
                                        <p:attrNameLst>
                                          <p:attrName>style.visibility</p:attrName>
                                        </p:attrNameLst>
                                      </p:cBhvr>
                                      <p:to>
                                        <p:strVal val="visible"/>
                                      </p:to>
                                    </p:set>
                                    <p:anim calcmode="lin" valueType="num">
                                      <p:cBhvr>
                                        <p:cTn id="27" dur="500" fill="hold"/>
                                        <p:tgtEl>
                                          <p:spTgt spid="31759"/>
                                        </p:tgtEl>
                                        <p:attrNameLst>
                                          <p:attrName>ppt_w</p:attrName>
                                        </p:attrNameLst>
                                      </p:cBhvr>
                                      <p:tavLst>
                                        <p:tav tm="0">
                                          <p:val>
                                            <p:fltVal val="0"/>
                                          </p:val>
                                        </p:tav>
                                        <p:tav tm="100000">
                                          <p:val>
                                            <p:strVal val="#ppt_w"/>
                                          </p:val>
                                        </p:tav>
                                      </p:tavLst>
                                    </p:anim>
                                    <p:anim calcmode="lin" valueType="num">
                                      <p:cBhvr>
                                        <p:cTn id="28" dur="500" fill="hold"/>
                                        <p:tgtEl>
                                          <p:spTgt spid="31759"/>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31762"/>
                                        </p:tgtEl>
                                        <p:attrNameLst>
                                          <p:attrName>style.visibility</p:attrName>
                                        </p:attrNameLst>
                                      </p:cBhvr>
                                      <p:to>
                                        <p:strVal val="visible"/>
                                      </p:to>
                                    </p:set>
                                    <p:anim calcmode="lin" valueType="num">
                                      <p:cBhvr>
                                        <p:cTn id="31" dur="500" fill="hold"/>
                                        <p:tgtEl>
                                          <p:spTgt spid="31762"/>
                                        </p:tgtEl>
                                        <p:attrNameLst>
                                          <p:attrName>ppt_w</p:attrName>
                                        </p:attrNameLst>
                                      </p:cBhvr>
                                      <p:tavLst>
                                        <p:tav tm="0">
                                          <p:val>
                                            <p:fltVal val="0"/>
                                          </p:val>
                                        </p:tav>
                                        <p:tav tm="100000">
                                          <p:val>
                                            <p:strVal val="#ppt_w"/>
                                          </p:val>
                                        </p:tav>
                                      </p:tavLst>
                                    </p:anim>
                                    <p:anim calcmode="lin" valueType="num">
                                      <p:cBhvr>
                                        <p:cTn id="32" dur="500" fill="hold"/>
                                        <p:tgtEl>
                                          <p:spTgt spid="31762"/>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nodeType="clickEffect">
                                  <p:stCondLst>
                                    <p:cond delay="0"/>
                                  </p:stCondLst>
                                  <p:childTnLst>
                                    <p:set>
                                      <p:cBhvr>
                                        <p:cTn id="36" dur="1" fill="hold">
                                          <p:stCondLst>
                                            <p:cond delay="0"/>
                                          </p:stCondLst>
                                        </p:cTn>
                                        <p:tgtEl>
                                          <p:spTgt spid="31758"/>
                                        </p:tgtEl>
                                        <p:attrNameLst>
                                          <p:attrName>style.visibility</p:attrName>
                                        </p:attrNameLst>
                                      </p:cBhvr>
                                      <p:to>
                                        <p:strVal val="visible"/>
                                      </p:to>
                                    </p:set>
                                    <p:anim calcmode="lin" valueType="num">
                                      <p:cBhvr>
                                        <p:cTn id="37" dur="500" fill="hold"/>
                                        <p:tgtEl>
                                          <p:spTgt spid="31758"/>
                                        </p:tgtEl>
                                        <p:attrNameLst>
                                          <p:attrName>ppt_w</p:attrName>
                                        </p:attrNameLst>
                                      </p:cBhvr>
                                      <p:tavLst>
                                        <p:tav tm="0">
                                          <p:val>
                                            <p:fltVal val="0"/>
                                          </p:val>
                                        </p:tav>
                                        <p:tav tm="100000">
                                          <p:val>
                                            <p:strVal val="#ppt_w"/>
                                          </p:val>
                                        </p:tav>
                                      </p:tavLst>
                                    </p:anim>
                                    <p:anim calcmode="lin" valueType="num">
                                      <p:cBhvr>
                                        <p:cTn id="38" dur="500" fill="hold"/>
                                        <p:tgtEl>
                                          <p:spTgt spid="31758"/>
                                        </p:tgtEl>
                                        <p:attrNameLst>
                                          <p:attrName>ppt_h</p:attrName>
                                        </p:attrNameLst>
                                      </p:cBhvr>
                                      <p:tavLst>
                                        <p:tav tm="0">
                                          <p:val>
                                            <p:fltVal val="0"/>
                                          </p:val>
                                        </p:tav>
                                        <p:tav tm="100000">
                                          <p:val>
                                            <p:strVal val="#ppt_h"/>
                                          </p:val>
                                        </p:tav>
                                      </p:tavLst>
                                    </p:anim>
                                  </p:childTnLst>
                                </p:cTn>
                              </p:par>
                              <p:par>
                                <p:cTn id="39" presetID="23" presetClass="entr" presetSubtype="16" fill="hold" nodeType="withEffect">
                                  <p:stCondLst>
                                    <p:cond delay="0"/>
                                  </p:stCondLst>
                                  <p:childTnLst>
                                    <p:set>
                                      <p:cBhvr>
                                        <p:cTn id="40" dur="1" fill="hold">
                                          <p:stCondLst>
                                            <p:cond delay="0"/>
                                          </p:stCondLst>
                                        </p:cTn>
                                        <p:tgtEl>
                                          <p:spTgt spid="31757"/>
                                        </p:tgtEl>
                                        <p:attrNameLst>
                                          <p:attrName>style.visibility</p:attrName>
                                        </p:attrNameLst>
                                      </p:cBhvr>
                                      <p:to>
                                        <p:strVal val="visible"/>
                                      </p:to>
                                    </p:set>
                                    <p:anim calcmode="lin" valueType="num">
                                      <p:cBhvr>
                                        <p:cTn id="41" dur="500" fill="hold"/>
                                        <p:tgtEl>
                                          <p:spTgt spid="31757"/>
                                        </p:tgtEl>
                                        <p:attrNameLst>
                                          <p:attrName>ppt_w</p:attrName>
                                        </p:attrNameLst>
                                      </p:cBhvr>
                                      <p:tavLst>
                                        <p:tav tm="0">
                                          <p:val>
                                            <p:fltVal val="0"/>
                                          </p:val>
                                        </p:tav>
                                        <p:tav tm="100000">
                                          <p:val>
                                            <p:strVal val="#ppt_w"/>
                                          </p:val>
                                        </p:tav>
                                      </p:tavLst>
                                    </p:anim>
                                    <p:anim calcmode="lin" valueType="num">
                                      <p:cBhvr>
                                        <p:cTn id="42" dur="500" fill="hold"/>
                                        <p:tgtEl>
                                          <p:spTgt spid="3175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61" grpId="0"/>
      <p:bldP spid="3176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3195586"/>
            <a:ext cx="9567511" cy="1486475"/>
          </a:xfrm>
        </p:spPr>
        <p:txBody>
          <a:bodyPr/>
          <a:lstStyle/>
          <a:p>
            <a:r>
              <a:rPr lang="en-US" sz="4400" b="1" dirty="0">
                <a:solidFill>
                  <a:srgbClr val="8B2939"/>
                </a:solidFill>
                <a:effectLst>
                  <a:outerShdw blurRad="38100" dist="38100" dir="2700000" algn="tl">
                    <a:srgbClr val="000000">
                      <a:alpha val="43137"/>
                    </a:srgbClr>
                  </a:outerShdw>
                </a:effectLst>
                <a:latin typeface="Papyrus" panose="03070502060502030205" pitchFamily="66" charset="0"/>
              </a:rPr>
              <a:t>MDR: old testament  vs. new testament</a:t>
            </a:r>
            <a:br>
              <a:rPr lang="en-US" b="1" dirty="0">
                <a:solidFill>
                  <a:srgbClr val="8B2939"/>
                </a:solidFill>
                <a:effectLst>
                  <a:outerShdw blurRad="38100" dist="38100" dir="2700000" algn="tl">
                    <a:srgbClr val="000000">
                      <a:alpha val="43137"/>
                    </a:srgbClr>
                  </a:outerShdw>
                </a:effectLst>
                <a:latin typeface="Papyrus" panose="03070502060502030205" pitchFamily="66" charset="0"/>
              </a:rPr>
            </a:br>
            <a:endParaRPr lang="en-US"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Tree>
    <p:extLst>
      <p:ext uri="{BB962C8B-B14F-4D97-AF65-F5344CB8AC3E}">
        <p14:creationId xmlns:p14="http://schemas.microsoft.com/office/powerpoint/2010/main" val="18769243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3EDED717-A627-4A31-865A-3DF68827996E}"/>
              </a:ext>
            </a:extLst>
          </p:cNvPr>
          <p:cNvSpPr>
            <a:spLocks noGrp="1" noChangeArrowheads="1"/>
          </p:cNvSpPr>
          <p:nvPr>
            <p:ph type="title"/>
          </p:nvPr>
        </p:nvSpPr>
        <p:spPr>
          <a:xfrm>
            <a:off x="1981200" y="274638"/>
            <a:ext cx="8229600" cy="715962"/>
          </a:xfrm>
          <a:solidFill>
            <a:srgbClr val="FFFF00"/>
          </a:solidFill>
        </p:spPr>
        <p:txBody>
          <a:bodyPr/>
          <a:lstStyle/>
          <a:p>
            <a:r>
              <a:rPr lang="en-US" altLang="en-US">
                <a:solidFill>
                  <a:srgbClr val="008000"/>
                </a:solidFill>
                <a:latin typeface="Eras Demi ITC" panose="020B0805030504020804" pitchFamily="34" charset="0"/>
              </a:rPr>
              <a:t>The Waiting Game</a:t>
            </a:r>
          </a:p>
        </p:txBody>
      </p:sp>
      <p:sp>
        <p:nvSpPr>
          <p:cNvPr id="33795" name="Rectangle 3">
            <a:extLst>
              <a:ext uri="{FF2B5EF4-FFF2-40B4-BE49-F238E27FC236}">
                <a16:creationId xmlns:a16="http://schemas.microsoft.com/office/drawing/2014/main" id="{67EF4071-7C57-4396-8B5C-FB247C27C7FD}"/>
              </a:ext>
            </a:extLst>
          </p:cNvPr>
          <p:cNvSpPr>
            <a:spLocks noGrp="1" noChangeArrowheads="1"/>
          </p:cNvSpPr>
          <p:nvPr>
            <p:ph type="body" idx="1"/>
          </p:nvPr>
        </p:nvSpPr>
        <p:spPr>
          <a:xfrm>
            <a:off x="1981200" y="1219201"/>
            <a:ext cx="8458200" cy="4906963"/>
          </a:xfrm>
        </p:spPr>
        <p:txBody>
          <a:bodyPr/>
          <a:lstStyle/>
          <a:p>
            <a:pPr>
              <a:lnSpc>
                <a:spcPct val="90000"/>
              </a:lnSpc>
              <a:spcBef>
                <a:spcPct val="35000"/>
              </a:spcBef>
              <a:buFontTx/>
              <a:buNone/>
            </a:pPr>
            <a:r>
              <a:rPr lang="en-US" altLang="en-US" sz="2400" dirty="0"/>
              <a:t>Marshall Patton described “the waiting game” as a situation “where husband and wife mutually agree to divorce with a view to waiting until the other commits fornication thinking that he/she is then free to remarry. The mutual agreement makes each an active participant in the putting away.”</a:t>
            </a:r>
          </a:p>
          <a:p>
            <a:pPr lvl="1">
              <a:lnSpc>
                <a:spcPct val="90000"/>
              </a:lnSpc>
              <a:spcBef>
                <a:spcPct val="35000"/>
              </a:spcBef>
              <a:buFont typeface="Wingdings" panose="05000000000000000000" pitchFamily="2" charset="2"/>
              <a:buChar char="è"/>
            </a:pPr>
            <a:r>
              <a:rPr lang="en-US" altLang="en-US" sz="2400" dirty="0"/>
              <a:t>He said he would NOT defend those who do this</a:t>
            </a:r>
          </a:p>
          <a:p>
            <a:pPr>
              <a:lnSpc>
                <a:spcPct val="90000"/>
              </a:lnSpc>
              <a:spcBef>
                <a:spcPct val="35000"/>
              </a:spcBef>
              <a:buFontTx/>
              <a:buNone/>
            </a:pPr>
            <a:r>
              <a:rPr lang="en-US" altLang="en-US" sz="2400" dirty="0"/>
              <a:t>However, in defining and explaining his proposition he said:  “The Scriptures teach that the innocent person (free of fornication) who has been put away without God's or his/her approval and against whom adultery has been committed may remarry . . . Of course, the woman of my proposition must wait until fornication is committed against her before remarriage . . .  Whether the fornication is committed before or after the putting away by human authority is immaterial.”</a:t>
            </a:r>
          </a:p>
        </p:txBody>
      </p:sp>
      <p:sp>
        <p:nvSpPr>
          <p:cNvPr id="4" name="Line 8">
            <a:extLst>
              <a:ext uri="{FF2B5EF4-FFF2-40B4-BE49-F238E27FC236}">
                <a16:creationId xmlns:a16="http://schemas.microsoft.com/office/drawing/2014/main" id="{A5F8AD30-CAF7-4354-8CEA-013EFE24E7EA}"/>
              </a:ext>
            </a:extLst>
          </p:cNvPr>
          <p:cNvSpPr>
            <a:spLocks noChangeShapeType="1"/>
          </p:cNvSpPr>
          <p:nvPr/>
        </p:nvSpPr>
        <p:spPr bwMode="auto">
          <a:xfrm>
            <a:off x="4038600" y="4435840"/>
            <a:ext cx="54864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5" name="Line 8">
            <a:extLst>
              <a:ext uri="{FF2B5EF4-FFF2-40B4-BE49-F238E27FC236}">
                <a16:creationId xmlns:a16="http://schemas.microsoft.com/office/drawing/2014/main" id="{DBD967AD-5933-4486-A92E-3C5818C09602}"/>
              </a:ext>
            </a:extLst>
          </p:cNvPr>
          <p:cNvSpPr>
            <a:spLocks noChangeShapeType="1"/>
          </p:cNvSpPr>
          <p:nvPr/>
        </p:nvSpPr>
        <p:spPr bwMode="auto">
          <a:xfrm flipV="1">
            <a:off x="2438400" y="4785610"/>
            <a:ext cx="2133600" cy="1"/>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 name="Line 8">
            <a:extLst>
              <a:ext uri="{FF2B5EF4-FFF2-40B4-BE49-F238E27FC236}">
                <a16:creationId xmlns:a16="http://schemas.microsoft.com/office/drawing/2014/main" id="{578A7D8D-B5F9-4E4A-A552-460B9ABCF893}"/>
              </a:ext>
            </a:extLst>
          </p:cNvPr>
          <p:cNvSpPr>
            <a:spLocks noChangeShapeType="1"/>
          </p:cNvSpPr>
          <p:nvPr/>
        </p:nvSpPr>
        <p:spPr bwMode="auto">
          <a:xfrm flipV="1">
            <a:off x="4038600" y="5441430"/>
            <a:ext cx="5029200" cy="1"/>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checkerboard(across)">
                                      <p:cBhvr>
                                        <p:cTn id="7" dur="500"/>
                                        <p:tgtEl>
                                          <p:spTgt spid="337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8" fill="hold" nodeType="clickEffect">
                                  <p:stCondLst>
                                    <p:cond delay="0"/>
                                  </p:stCondLst>
                                  <p:childTnLst>
                                    <p:set>
                                      <p:cBhvr>
                                        <p:cTn id="11" dur="1" fill="hold">
                                          <p:stCondLst>
                                            <p:cond delay="0"/>
                                          </p:stCondLst>
                                        </p:cTn>
                                        <p:tgtEl>
                                          <p:spTgt spid="33795">
                                            <p:txEl>
                                              <p:pRg st="1" end="1"/>
                                            </p:txEl>
                                          </p:spTgt>
                                        </p:tgtEl>
                                        <p:attrNameLst>
                                          <p:attrName>style.visibility</p:attrName>
                                        </p:attrNameLst>
                                      </p:cBhvr>
                                      <p:to>
                                        <p:strVal val="visible"/>
                                      </p:to>
                                    </p:set>
                                    <p:anim calcmode="lin" valueType="num">
                                      <p:cBhvr>
                                        <p:cTn id="12" dur="500" fill="hold"/>
                                        <p:tgtEl>
                                          <p:spTgt spid="33795">
                                            <p:txEl>
                                              <p:pRg st="1" end="1"/>
                                            </p:txEl>
                                          </p:spTgt>
                                        </p:tgtEl>
                                        <p:attrNameLst>
                                          <p:attrName>ppt_x</p:attrName>
                                        </p:attrNameLst>
                                      </p:cBhvr>
                                      <p:tavLst>
                                        <p:tav tm="0">
                                          <p:val>
                                            <p:strVal val="#ppt_x-#ppt_w/2"/>
                                          </p:val>
                                        </p:tav>
                                        <p:tav tm="100000">
                                          <p:val>
                                            <p:strVal val="#ppt_x"/>
                                          </p:val>
                                        </p:tav>
                                      </p:tavLst>
                                    </p:anim>
                                    <p:anim calcmode="lin" valueType="num">
                                      <p:cBhvr>
                                        <p:cTn id="13" dur="500" fill="hold"/>
                                        <p:tgtEl>
                                          <p:spTgt spid="33795">
                                            <p:txEl>
                                              <p:pRg st="1" end="1"/>
                                            </p:txEl>
                                          </p:spTgt>
                                        </p:tgtEl>
                                        <p:attrNameLst>
                                          <p:attrName>ppt_y</p:attrName>
                                        </p:attrNameLst>
                                      </p:cBhvr>
                                      <p:tavLst>
                                        <p:tav tm="0">
                                          <p:val>
                                            <p:strVal val="#ppt_y"/>
                                          </p:val>
                                        </p:tav>
                                        <p:tav tm="100000">
                                          <p:val>
                                            <p:strVal val="#ppt_y"/>
                                          </p:val>
                                        </p:tav>
                                      </p:tavLst>
                                    </p:anim>
                                    <p:anim calcmode="lin" valueType="num">
                                      <p:cBhvr>
                                        <p:cTn id="14" dur="500" fill="hold"/>
                                        <p:tgtEl>
                                          <p:spTgt spid="3379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379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nodeType="clickEffect">
                                  <p:stCondLst>
                                    <p:cond delay="0"/>
                                  </p:stCondLst>
                                  <p:childTnLst>
                                    <p:set>
                                      <p:cBhvr>
                                        <p:cTn id="19" dur="1" fill="hold">
                                          <p:stCondLst>
                                            <p:cond delay="0"/>
                                          </p:stCondLst>
                                        </p:cTn>
                                        <p:tgtEl>
                                          <p:spTgt spid="33795">
                                            <p:txEl>
                                              <p:pRg st="2" end="2"/>
                                            </p:txEl>
                                          </p:spTgt>
                                        </p:tgtEl>
                                        <p:attrNameLst>
                                          <p:attrName>style.visibility</p:attrName>
                                        </p:attrNameLst>
                                      </p:cBhvr>
                                      <p:to>
                                        <p:strVal val="visible"/>
                                      </p:to>
                                    </p:set>
                                    <p:animEffect transition="in" filter="checkerboard(across)">
                                      <p:cBhvr>
                                        <p:cTn id="20" dur="500"/>
                                        <p:tgtEl>
                                          <p:spTgt spid="3379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3195586"/>
            <a:ext cx="9567511" cy="1486475"/>
          </a:xfrm>
        </p:spPr>
        <p:txBody>
          <a:bodyPr/>
          <a:lstStyle/>
          <a:p>
            <a:r>
              <a:rPr lang="en-US" sz="4800" b="1" dirty="0">
                <a:solidFill>
                  <a:srgbClr val="8B2939"/>
                </a:solidFill>
                <a:effectLst>
                  <a:outerShdw blurRad="38100" dist="38100" dir="2700000" algn="tl">
                    <a:srgbClr val="000000">
                      <a:alpha val="43137"/>
                    </a:srgbClr>
                  </a:outerShdw>
                </a:effectLst>
                <a:latin typeface="Papyrus" panose="03070502060502030205" pitchFamily="66" charset="0"/>
              </a:rPr>
              <a:t>Mental  Divorce &amp; “The Waiting Game” </a:t>
            </a:r>
            <a:br>
              <a:rPr lang="en-US" b="1" dirty="0">
                <a:solidFill>
                  <a:srgbClr val="8B2939"/>
                </a:solidFill>
                <a:effectLst>
                  <a:outerShdw blurRad="38100" dist="38100" dir="2700000" algn="tl">
                    <a:srgbClr val="000000">
                      <a:alpha val="43137"/>
                    </a:srgbClr>
                  </a:outerShdw>
                </a:effectLst>
                <a:latin typeface="Papyrus" panose="03070502060502030205" pitchFamily="66" charset="0"/>
              </a:rPr>
            </a:br>
            <a:endParaRPr lang="en-US"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Tree>
    <p:extLst>
      <p:ext uri="{BB962C8B-B14F-4D97-AF65-F5344CB8AC3E}">
        <p14:creationId xmlns:p14="http://schemas.microsoft.com/office/powerpoint/2010/main" val="26568521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0E6630B8-D2EB-4643-8BE8-F3616F156D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6855" y="1200132"/>
            <a:ext cx="8556771" cy="42611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2F0C6D9-ED88-4FBC-9C99-9B699C550A78}"/>
              </a:ext>
            </a:extLst>
          </p:cNvPr>
          <p:cNvSpPr/>
          <p:nvPr/>
        </p:nvSpPr>
        <p:spPr>
          <a:xfrm>
            <a:off x="1799412" y="2967335"/>
            <a:ext cx="8593186" cy="923330"/>
          </a:xfrm>
          <a:prstGeom prst="rect">
            <a:avLst/>
          </a:prstGeom>
          <a:noFill/>
        </p:spPr>
        <p:txBody>
          <a:bodyPr wrap="none" lIns="91440" tIns="45720" rIns="91440" bIns="45720">
            <a:spAutoFit/>
          </a:bodyPr>
          <a:lstStyle/>
          <a:p>
            <a:pPr algn="ctr"/>
            <a:r>
              <a:rPr lang="en-US" sz="5400" b="1" cap="none" spc="0" dirty="0">
                <a:ln w="12700">
                  <a:solidFill>
                    <a:schemeClr val="accent5"/>
                  </a:solidFill>
                  <a:prstDash val="solid"/>
                </a:ln>
                <a:pattFill prst="ltDnDiag">
                  <a:fgClr>
                    <a:schemeClr val="accent5">
                      <a:lumMod val="60000"/>
                      <a:lumOff val="40000"/>
                    </a:schemeClr>
                  </a:fgClr>
                  <a:bgClr>
                    <a:schemeClr val="bg1"/>
                  </a:bgClr>
                </a:pattFill>
                <a:effectLst/>
              </a:rPr>
              <a:t>UNEQUALLY YOKED OR</a:t>
            </a:r>
          </a:p>
        </p:txBody>
      </p:sp>
      <p:pic>
        <p:nvPicPr>
          <p:cNvPr id="7172" name="Picture 4">
            <a:extLst>
              <a:ext uri="{FF2B5EF4-FFF2-40B4-BE49-F238E27FC236}">
                <a16:creationId xmlns:a16="http://schemas.microsoft.com/office/drawing/2014/main" id="{1D3E0AC1-497E-484E-A18C-F8019F11EB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741F79D-C6F6-4F52-87E2-063D57345B00}"/>
              </a:ext>
            </a:extLst>
          </p:cNvPr>
          <p:cNvSpPr/>
          <p:nvPr/>
        </p:nvSpPr>
        <p:spPr>
          <a:xfrm>
            <a:off x="2716041" y="2967335"/>
            <a:ext cx="6759927" cy="923330"/>
          </a:xfrm>
          <a:prstGeom prst="rect">
            <a:avLst/>
          </a:prstGeom>
          <a:noFill/>
        </p:spPr>
        <p:txBody>
          <a:bodyPr wrap="none" lIns="91440" tIns="45720" rIns="91440" bIns="45720">
            <a:spAutoFit/>
          </a:bodyPr>
          <a:lstStyle/>
          <a:p>
            <a:pPr algn="ctr"/>
            <a:r>
              <a:rPr lang="en-US" sz="5400" b="1" dirty="0">
                <a:ln w="12700">
                  <a:solidFill>
                    <a:schemeClr val="accent5"/>
                  </a:solidFill>
                  <a:prstDash val="solid"/>
                </a:ln>
                <a:pattFill prst="ltDnDiag">
                  <a:fgClr>
                    <a:schemeClr val="accent5">
                      <a:lumMod val="60000"/>
                      <a:lumOff val="40000"/>
                    </a:schemeClr>
                  </a:fgClr>
                  <a:bgClr>
                    <a:schemeClr val="bg1"/>
                  </a:bgClr>
                </a:pattFill>
              </a:rPr>
              <a:t>Equally NOT  Yoked!</a:t>
            </a:r>
            <a:endParaRPr lang="en-US" sz="54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Tree>
    <p:extLst>
      <p:ext uri="{BB962C8B-B14F-4D97-AF65-F5344CB8AC3E}">
        <p14:creationId xmlns:p14="http://schemas.microsoft.com/office/powerpoint/2010/main" val="20485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xEl>
                                              <p:pRg st="0" end="0"/>
                                            </p:txEl>
                                          </p:spTgt>
                                        </p:tgtEl>
                                        <p:attrNameLst>
                                          <p:attrName>r</p:attrName>
                                        </p:attrNameLst>
                                      </p:cBhvr>
                                    </p:animRot>
                                    <p:animRot by="-240000">
                                      <p:cBhvr>
                                        <p:cTn id="7" dur="200" fill="hold">
                                          <p:stCondLst>
                                            <p:cond delay="200"/>
                                          </p:stCondLst>
                                        </p:cTn>
                                        <p:tgtEl>
                                          <p:spTgt spid="3">
                                            <p:txEl>
                                              <p:pRg st="0" end="0"/>
                                            </p:txEl>
                                          </p:spTgt>
                                        </p:tgtEl>
                                        <p:attrNameLst>
                                          <p:attrName>r</p:attrName>
                                        </p:attrNameLst>
                                      </p:cBhvr>
                                    </p:animRot>
                                    <p:animRot by="240000">
                                      <p:cBhvr>
                                        <p:cTn id="8" dur="200" fill="hold">
                                          <p:stCondLst>
                                            <p:cond delay="400"/>
                                          </p:stCondLst>
                                        </p:cTn>
                                        <p:tgtEl>
                                          <p:spTgt spid="3">
                                            <p:txEl>
                                              <p:pRg st="0" end="0"/>
                                            </p:txEl>
                                          </p:spTgt>
                                        </p:tgtEl>
                                        <p:attrNameLst>
                                          <p:attrName>r</p:attrName>
                                        </p:attrNameLst>
                                      </p:cBhvr>
                                    </p:animRot>
                                    <p:animRot by="-240000">
                                      <p:cBhvr>
                                        <p:cTn id="9" dur="200" fill="hold">
                                          <p:stCondLst>
                                            <p:cond delay="600"/>
                                          </p:stCondLst>
                                        </p:cTn>
                                        <p:tgtEl>
                                          <p:spTgt spid="3">
                                            <p:txEl>
                                              <p:pRg st="0" end="0"/>
                                            </p:txEl>
                                          </p:spTgt>
                                        </p:tgtEl>
                                        <p:attrNameLst>
                                          <p:attrName>r</p:attrName>
                                        </p:attrNameLst>
                                      </p:cBhvr>
                                    </p:animRot>
                                    <p:animRot by="120000">
                                      <p:cBhvr>
                                        <p:cTn id="10" dur="200" fill="hold">
                                          <p:stCondLst>
                                            <p:cond delay="800"/>
                                          </p:stCondLst>
                                        </p:cTn>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7172"/>
                                        </p:tgtEl>
                                        <p:attrNameLst>
                                          <p:attrName>style.visibility</p:attrName>
                                        </p:attrNameLst>
                                      </p:cBhvr>
                                      <p:to>
                                        <p:strVal val="visible"/>
                                      </p:to>
                                    </p:set>
                                    <p:animEffect transition="in" filter="barn(outVertical)">
                                      <p:cBhvr>
                                        <p:cTn id="15" dur="500"/>
                                        <p:tgtEl>
                                          <p:spTgt spid="7172"/>
                                        </p:tgtEl>
                                      </p:cBhvr>
                                    </p:animEffect>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000"/>
                                        <p:tgtEl>
                                          <p:spTgt spid="4"/>
                                        </p:tgtEl>
                                      </p:cBhvr>
                                    </p:animEffect>
                                    <p:anim calcmode="lin" valueType="num">
                                      <p:cBhvr>
                                        <p:cTn id="21" dur="2000" fill="hold"/>
                                        <p:tgtEl>
                                          <p:spTgt spid="4"/>
                                        </p:tgtEl>
                                        <p:attrNameLst>
                                          <p:attrName>ppt_w</p:attrName>
                                        </p:attrNameLst>
                                      </p:cBhvr>
                                      <p:tavLst>
                                        <p:tav tm="0" fmla="#ppt_w*sin(2.5*pi*$)">
                                          <p:val>
                                            <p:fltVal val="0"/>
                                          </p:val>
                                        </p:tav>
                                        <p:tav tm="100000">
                                          <p:val>
                                            <p:fltVal val="1"/>
                                          </p:val>
                                        </p:tav>
                                      </p:tavLst>
                                    </p:anim>
                                    <p:anim calcmode="lin" valueType="num">
                                      <p:cBhvr>
                                        <p:cTn id="22"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D6473-FF8B-497C-8E58-9126C92A42C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541864" y="809625"/>
            <a:ext cx="7038364" cy="5238750"/>
          </a:xfrm>
          <a:prstGeom prst="rect">
            <a:avLst/>
          </a:prstGeom>
          <a:noFill/>
          <a:ln>
            <a:noFill/>
          </a:ln>
        </p:spPr>
      </p:pic>
    </p:spTree>
    <p:extLst>
      <p:ext uri="{BB962C8B-B14F-4D97-AF65-F5344CB8AC3E}">
        <p14:creationId xmlns:p14="http://schemas.microsoft.com/office/powerpoint/2010/main" val="966242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E2DB4C0-294F-441A-BAEC-D7CD568A9E08}"/>
              </a:ext>
            </a:extLst>
          </p:cNvPr>
          <p:cNvGraphicFramePr>
            <a:graphicFrameLocks noGrp="1"/>
          </p:cNvGraphicFramePr>
          <p:nvPr>
            <p:extLst>
              <p:ext uri="{D42A27DB-BD31-4B8C-83A1-F6EECF244321}">
                <p14:modId xmlns:p14="http://schemas.microsoft.com/office/powerpoint/2010/main" val="1893470371"/>
              </p:ext>
            </p:extLst>
          </p:nvPr>
        </p:nvGraphicFramePr>
        <p:xfrm>
          <a:off x="1845578" y="645953"/>
          <a:ext cx="8472881" cy="5486399"/>
        </p:xfrm>
        <a:graphic>
          <a:graphicData uri="http://schemas.openxmlformats.org/drawingml/2006/table">
            <a:tbl>
              <a:tblPr firstRow="1" firstCol="1" bandRow="1">
                <a:tableStyleId>{5C22544A-7EE6-4342-B048-85BDC9FD1C3A}</a:tableStyleId>
              </a:tblPr>
              <a:tblGrid>
                <a:gridCol w="8472881">
                  <a:extLst>
                    <a:ext uri="{9D8B030D-6E8A-4147-A177-3AD203B41FA5}">
                      <a16:colId xmlns:a16="http://schemas.microsoft.com/office/drawing/2014/main" val="2456287415"/>
                    </a:ext>
                  </a:extLst>
                </a:gridCol>
              </a:tblGrid>
              <a:tr h="5486399">
                <a:tc>
                  <a:txBody>
                    <a:bodyPr/>
                    <a:lstStyle/>
                    <a:p>
                      <a:pPr marL="0" marR="0" algn="ctr">
                        <a:lnSpc>
                          <a:spcPct val="107000"/>
                        </a:lnSpc>
                        <a:spcBef>
                          <a:spcPts val="0"/>
                        </a:spcBef>
                        <a:spcAft>
                          <a:spcPts val="0"/>
                        </a:spcAft>
                      </a:pPr>
                      <a:r>
                        <a:rPr lang="en-US" sz="2400" dirty="0">
                          <a:effectLst>
                            <a:outerShdw blurRad="38100" dist="38100" dir="2700000" algn="tl">
                              <a:srgbClr val="000000">
                                <a:alpha val="43137"/>
                              </a:srgbClr>
                            </a:outerShdw>
                          </a:effectLst>
                        </a:rPr>
                        <a:t>Divorce &amp; Remarriage:</a:t>
                      </a:r>
                      <a:br>
                        <a:rPr lang="en-US" sz="2400" dirty="0">
                          <a:effectLst>
                            <a:outerShdw blurRad="38100" dist="38100" dir="2700000" algn="tl">
                              <a:srgbClr val="000000">
                                <a:alpha val="43137"/>
                              </a:srgbClr>
                            </a:outerShdw>
                          </a:effectLst>
                        </a:rPr>
                      </a:br>
                      <a:r>
                        <a:rPr lang="en-US" sz="2400" dirty="0">
                          <a:effectLst>
                            <a:outerShdw blurRad="38100" dist="38100" dir="2700000" algn="tl">
                              <a:srgbClr val="000000">
                                <a:alpha val="43137"/>
                              </a:srgbClr>
                            </a:outerShdw>
                          </a:effectLst>
                        </a:rPr>
                        <a:t>What Does The Text Say?</a:t>
                      </a:r>
                    </a:p>
                    <a:p>
                      <a:pPr marL="0" marR="0" algn="ctr">
                        <a:lnSpc>
                          <a:spcPct val="107000"/>
                        </a:lnSpc>
                        <a:spcBef>
                          <a:spcPts val="0"/>
                        </a:spcBef>
                        <a:spcAft>
                          <a:spcPts val="0"/>
                        </a:spcAft>
                      </a:pPr>
                      <a:r>
                        <a:rPr lang="en-US" sz="2000" dirty="0">
                          <a:effectLst>
                            <a:outerShdw blurRad="38100" dist="38100" dir="2700000" algn="tl">
                              <a:srgbClr val="000000">
                                <a:alpha val="43137"/>
                              </a:srgbClr>
                            </a:outerShdw>
                          </a:effectLst>
                        </a:rPr>
                        <a:t> </a:t>
                      </a:r>
                    </a:p>
                    <a:p>
                      <a:pPr marL="0" marR="0" algn="ctr">
                        <a:lnSpc>
                          <a:spcPct val="107000"/>
                        </a:lnSpc>
                        <a:spcBef>
                          <a:spcPts val="0"/>
                        </a:spcBef>
                        <a:spcAft>
                          <a:spcPts val="800"/>
                        </a:spcAft>
                      </a:pPr>
                      <a:r>
                        <a:rPr lang="en-US" sz="2000" dirty="0">
                          <a:effectLst>
                            <a:outerShdw blurRad="38100" dist="38100" dir="2700000" algn="tl">
                              <a:srgbClr val="000000">
                                <a:alpha val="43137"/>
                              </a:srgbClr>
                            </a:outerShdw>
                          </a:effectLst>
                        </a:rPr>
                        <a:t>Mental Divorce</a:t>
                      </a:r>
                    </a:p>
                    <a:p>
                      <a:pPr marL="0" marR="0" algn="ctr">
                        <a:lnSpc>
                          <a:spcPct val="107000"/>
                        </a:lnSpc>
                        <a:spcBef>
                          <a:spcPts val="0"/>
                        </a:spcBef>
                        <a:spcAft>
                          <a:spcPts val="800"/>
                        </a:spcAft>
                      </a:pPr>
                      <a:r>
                        <a:rPr lang="en-US" sz="2000" dirty="0">
                          <a:effectLst>
                            <a:outerShdw blurRad="38100" dist="38100" dir="2700000" algn="tl">
                              <a:srgbClr val="000000">
                                <a:alpha val="43137"/>
                              </a:srgbClr>
                            </a:outerShdw>
                          </a:effectLst>
                        </a:rPr>
                        <a:t>(May Some Put Away People Remarry?)</a:t>
                      </a:r>
                    </a:p>
                    <a:p>
                      <a:pPr marL="0" marR="0" algn="ctr">
                        <a:lnSpc>
                          <a:spcPct val="107000"/>
                        </a:lnSpc>
                        <a:spcBef>
                          <a:spcPts val="1200"/>
                        </a:spcBef>
                        <a:spcAft>
                          <a:spcPts val="0"/>
                        </a:spcAft>
                      </a:pPr>
                      <a:r>
                        <a:rPr lang="en-US" sz="2000" dirty="0">
                          <a:effectLst>
                            <a:outerShdw blurRad="38100" dist="38100" dir="2700000" algn="tl">
                              <a:srgbClr val="000000">
                                <a:alpha val="43137"/>
                              </a:srgbClr>
                            </a:outerShdw>
                          </a:effectLst>
                        </a:rPr>
                        <a:t>I. The Position Stated</a:t>
                      </a:r>
                    </a:p>
                    <a:p>
                      <a:pPr marL="0" marR="0" algn="just">
                        <a:lnSpc>
                          <a:spcPct val="107000"/>
                        </a:lnSpc>
                        <a:spcBef>
                          <a:spcPts val="1200"/>
                        </a:spcBef>
                        <a:spcAft>
                          <a:spcPts val="0"/>
                        </a:spcAft>
                      </a:pPr>
                      <a:r>
                        <a:rPr lang="en-US" sz="2000" dirty="0">
                          <a:effectLst>
                            <a:outerShdw blurRad="38100" dist="38100" dir="2700000" algn="tl">
                              <a:srgbClr val="000000">
                                <a:alpha val="43137"/>
                              </a:srgbClr>
                            </a:outerShdw>
                          </a:effectLst>
                        </a:rPr>
                        <a:t>“This position states that some put away people can remarry (e.g. one put away for some cause other than fornication whose mate remarries first). In </a:t>
                      </a:r>
                      <a:r>
                        <a:rPr lang="en-US" sz="2000" u="sng" dirty="0">
                          <a:effectLst>
                            <a:outerShdw blurRad="38100" dist="38100" dir="2700000" algn="tl">
                              <a:srgbClr val="000000">
                                <a:alpha val="43137"/>
                              </a:srgbClr>
                            </a:outerShdw>
                          </a:effectLst>
                        </a:rPr>
                        <a:t>application</a:t>
                      </a:r>
                      <a:r>
                        <a:rPr lang="en-US" sz="2000" dirty="0">
                          <a:effectLst>
                            <a:outerShdw blurRad="38100" dist="38100" dir="2700000" algn="tl">
                              <a:srgbClr val="000000">
                                <a:alpha val="43137"/>
                              </a:srgbClr>
                            </a:outerShdw>
                          </a:effectLst>
                        </a:rPr>
                        <a:t> it says that when Jack puts away Jill (for being a poor cook) that, though that is a civil divorce, they are not really divorced. It is called a divorce only ‘accommodatively.’ If Jack then remarries another woman, he, being guilty of adultery can be put away mentally by Jill. This is the ‘real’ divorce” (pg. 74, emp. </a:t>
                      </a:r>
                      <a:r>
                        <a:rPr lang="en-US" sz="2000" dirty="0" err="1">
                          <a:effectLst>
                            <a:outerShdw blurRad="38100" dist="38100" dir="2700000" algn="tl">
                              <a:srgbClr val="000000">
                                <a:alpha val="43137"/>
                              </a:srgbClr>
                            </a:outerShdw>
                          </a:effectLst>
                        </a:rPr>
                        <a:t>jhb</a:t>
                      </a:r>
                      <a:r>
                        <a:rPr lang="en-US" sz="2000" dirty="0">
                          <a:effectLst>
                            <a:outerShdw blurRad="38100" dist="38100" dir="2700000" algn="tl">
                              <a:srgbClr val="000000">
                                <a:alpha val="43137"/>
                              </a:srgbClr>
                            </a:outerShdw>
                          </a:effectLst>
                        </a:rPr>
                        <a:t>).</a:t>
                      </a:r>
                      <a:endPar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72583" marR="72583" marT="72583" marB="72583" anchor="ctr"/>
                </a:tc>
                <a:extLst>
                  <a:ext uri="{0D108BD9-81ED-4DB2-BD59-A6C34878D82A}">
                    <a16:rowId xmlns:a16="http://schemas.microsoft.com/office/drawing/2014/main" val="2922587896"/>
                  </a:ext>
                </a:extLst>
              </a:tr>
            </a:tbl>
          </a:graphicData>
        </a:graphic>
      </p:graphicFrame>
    </p:spTree>
    <p:extLst>
      <p:ext uri="{BB962C8B-B14F-4D97-AF65-F5344CB8AC3E}">
        <p14:creationId xmlns:p14="http://schemas.microsoft.com/office/powerpoint/2010/main" val="143901746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C918D5A-FA08-49E4-8A21-E180E15594E2}"/>
              </a:ext>
            </a:extLst>
          </p:cNvPr>
          <p:cNvGraphicFramePr>
            <a:graphicFrameLocks noGrp="1"/>
          </p:cNvGraphicFramePr>
          <p:nvPr>
            <p:extLst>
              <p:ext uri="{D42A27DB-BD31-4B8C-83A1-F6EECF244321}">
                <p14:modId xmlns:p14="http://schemas.microsoft.com/office/powerpoint/2010/main" val="1759514148"/>
              </p:ext>
            </p:extLst>
          </p:nvPr>
        </p:nvGraphicFramePr>
        <p:xfrm>
          <a:off x="2239862" y="956345"/>
          <a:ext cx="7675926" cy="5142451"/>
        </p:xfrm>
        <a:graphic>
          <a:graphicData uri="http://schemas.openxmlformats.org/drawingml/2006/table">
            <a:tbl>
              <a:tblPr firstRow="1" firstCol="1" bandRow="1">
                <a:tableStyleId>{5C22544A-7EE6-4342-B048-85BDC9FD1C3A}</a:tableStyleId>
              </a:tblPr>
              <a:tblGrid>
                <a:gridCol w="7675926">
                  <a:extLst>
                    <a:ext uri="{9D8B030D-6E8A-4147-A177-3AD203B41FA5}">
                      <a16:colId xmlns:a16="http://schemas.microsoft.com/office/drawing/2014/main" val="1848614382"/>
                    </a:ext>
                  </a:extLst>
                </a:gridCol>
              </a:tblGrid>
              <a:tr h="5142451">
                <a:tc>
                  <a:txBody>
                    <a:bodyPr/>
                    <a:lstStyle/>
                    <a:p>
                      <a:pPr marL="0" marR="0" algn="ctr">
                        <a:lnSpc>
                          <a:spcPct val="107000"/>
                        </a:lnSpc>
                        <a:spcBef>
                          <a:spcPts val="0"/>
                        </a:spcBef>
                        <a:spcAft>
                          <a:spcPts val="800"/>
                        </a:spcAft>
                      </a:pPr>
                      <a:r>
                        <a:rPr lang="en-US" sz="2000" dirty="0">
                          <a:effectLst>
                            <a:outerShdw blurRad="38100" dist="38100" dir="2700000" algn="tl">
                              <a:srgbClr val="000000">
                                <a:alpha val="43137"/>
                              </a:srgbClr>
                            </a:outerShdw>
                          </a:effectLst>
                        </a:rPr>
                        <a:t>“MENTAL DIVORCE”</a:t>
                      </a:r>
                      <a:br>
                        <a:rPr lang="en-US" sz="2000" dirty="0">
                          <a:effectLst>
                            <a:outerShdw blurRad="38100" dist="38100" dir="2700000" algn="tl">
                              <a:srgbClr val="000000">
                                <a:alpha val="43137"/>
                              </a:srgbClr>
                            </a:outerShdw>
                          </a:effectLst>
                        </a:rPr>
                      </a:br>
                      <a:r>
                        <a:rPr lang="en-US" sz="2000" dirty="0">
                          <a:effectLst>
                            <a:outerShdw blurRad="38100" dist="38100" dir="2700000" algn="tl">
                              <a:srgbClr val="000000">
                                <a:alpha val="43137"/>
                              </a:srgbClr>
                            </a:outerShdw>
                          </a:effectLst>
                        </a:rPr>
                        <a:t>The Second Putting Away/The Waiting Game</a:t>
                      </a:r>
                    </a:p>
                    <a:p>
                      <a:pPr marL="0" marR="0" algn="ctr">
                        <a:lnSpc>
                          <a:spcPct val="107000"/>
                        </a:lnSpc>
                        <a:spcBef>
                          <a:spcPts val="0"/>
                        </a:spcBef>
                        <a:spcAft>
                          <a:spcPts val="800"/>
                        </a:spcAft>
                      </a:pPr>
                      <a:r>
                        <a:rPr lang="en-US" sz="2000" dirty="0">
                          <a:effectLst>
                            <a:outerShdw blurRad="38100" dist="38100" dir="2700000" algn="tl">
                              <a:srgbClr val="000000">
                                <a:alpha val="43137"/>
                              </a:srgbClr>
                            </a:outerShdw>
                          </a:effectLst>
                        </a:rPr>
                        <a:t>THE PRINCIPAL ARBITRARY RULES</a:t>
                      </a:r>
                    </a:p>
                    <a:p>
                      <a:pPr marL="704215" marR="0" indent="-475615" algn="just">
                        <a:lnSpc>
                          <a:spcPct val="107000"/>
                        </a:lnSpc>
                        <a:spcBef>
                          <a:spcPts val="600"/>
                        </a:spcBef>
                        <a:spcAft>
                          <a:spcPts val="600"/>
                        </a:spcAft>
                      </a:pPr>
                      <a:r>
                        <a:rPr lang="en-US" sz="2000" dirty="0">
                          <a:effectLst>
                            <a:outerShdw blurRad="38100" dist="38100" dir="2700000" algn="tl">
                              <a:srgbClr val="000000">
                                <a:alpha val="43137"/>
                              </a:srgbClr>
                            </a:outerShdw>
                          </a:effectLst>
                        </a:rPr>
                        <a:t>1.) The “put away” (divorced person) must have done everything possible to keep the first marriage intact.</a:t>
                      </a:r>
                    </a:p>
                    <a:p>
                      <a:pPr marL="704215" marR="0" indent="-475615" algn="just">
                        <a:lnSpc>
                          <a:spcPct val="107000"/>
                        </a:lnSpc>
                        <a:spcBef>
                          <a:spcPts val="600"/>
                        </a:spcBef>
                        <a:spcAft>
                          <a:spcPts val="600"/>
                        </a:spcAft>
                      </a:pPr>
                      <a:r>
                        <a:rPr lang="en-US" sz="2000" dirty="0">
                          <a:effectLst>
                            <a:outerShdw blurRad="38100" dist="38100" dir="2700000" algn="tl">
                              <a:srgbClr val="000000">
                                <a:alpha val="43137"/>
                              </a:srgbClr>
                            </a:outerShdw>
                          </a:effectLst>
                        </a:rPr>
                        <a:t>2.)  They must also have resisted being “put away” (divorced).</a:t>
                      </a:r>
                    </a:p>
                    <a:p>
                      <a:pPr marL="704215" marR="0" indent="-475615" algn="just">
                        <a:lnSpc>
                          <a:spcPct val="107000"/>
                        </a:lnSpc>
                        <a:spcBef>
                          <a:spcPts val="600"/>
                        </a:spcBef>
                        <a:spcAft>
                          <a:spcPts val="600"/>
                        </a:spcAft>
                      </a:pPr>
                      <a:r>
                        <a:rPr lang="en-US" sz="2000" dirty="0">
                          <a:effectLst>
                            <a:outerShdw blurRad="38100" dist="38100" dir="2700000" algn="tl">
                              <a:srgbClr val="000000">
                                <a:alpha val="43137"/>
                              </a:srgbClr>
                            </a:outerShdw>
                          </a:effectLst>
                        </a:rPr>
                        <a:t>3.)  The person who did the putting away must later commit fornication, for the one who was put away to be able to then “put away” their ex-mate and remarry.</a:t>
                      </a:r>
                    </a:p>
                    <a:p>
                      <a:pPr marL="0" marR="0" algn="just">
                        <a:lnSpc>
                          <a:spcPct val="107000"/>
                        </a:lnSpc>
                        <a:spcBef>
                          <a:spcPts val="0"/>
                        </a:spcBef>
                        <a:spcAft>
                          <a:spcPts val="800"/>
                        </a:spcAft>
                      </a:pPr>
                      <a:r>
                        <a:rPr lang="en-US" sz="2000" dirty="0">
                          <a:effectLst>
                            <a:outerShdw blurRad="38100" dist="38100" dir="2700000" algn="tl">
                              <a:srgbClr val="000000">
                                <a:alpha val="43137"/>
                              </a:srgbClr>
                            </a:outerShdw>
                          </a:effectLst>
                        </a:rPr>
                        <a:t>The reason for these arbitrary rules is the NEED to invalidate the first divorce, since both sides agree that no remarriage is authorized by God AFTER divorce. </a:t>
                      </a:r>
                    </a:p>
                    <a:p>
                      <a:pPr marL="0" marR="0" algn="ctr">
                        <a:lnSpc>
                          <a:spcPct val="107000"/>
                        </a:lnSpc>
                        <a:spcBef>
                          <a:spcPts val="0"/>
                        </a:spcBef>
                        <a:spcAft>
                          <a:spcPts val="800"/>
                        </a:spcAft>
                      </a:pPr>
                      <a:r>
                        <a:rPr lang="en-US" sz="2000" dirty="0">
                          <a:effectLst>
                            <a:outerShdw blurRad="38100" dist="38100" dir="2700000" algn="tl">
                              <a:srgbClr val="000000">
                                <a:alpha val="43137"/>
                              </a:srgbClr>
                            </a:outerShdw>
                          </a:effectLst>
                        </a:rPr>
                        <a:t>Remember Gal. 1:8-9; I Pet. 4:11; II Jn. 9</a:t>
                      </a:r>
                      <a:endPar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9755" marR="69755" marT="69755" marB="69755" anchor="ctr"/>
                </a:tc>
                <a:extLst>
                  <a:ext uri="{0D108BD9-81ED-4DB2-BD59-A6C34878D82A}">
                    <a16:rowId xmlns:a16="http://schemas.microsoft.com/office/drawing/2014/main" val="3474156329"/>
                  </a:ext>
                </a:extLst>
              </a:tr>
            </a:tbl>
          </a:graphicData>
        </a:graphic>
      </p:graphicFrame>
    </p:spTree>
    <p:extLst>
      <p:ext uri="{BB962C8B-B14F-4D97-AF65-F5344CB8AC3E}">
        <p14:creationId xmlns:p14="http://schemas.microsoft.com/office/powerpoint/2010/main" val="226576283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C8028AC-E3EC-4505-9FCD-DE7B662162DB}"/>
              </a:ext>
            </a:extLst>
          </p:cNvPr>
          <p:cNvGraphicFramePr>
            <a:graphicFrameLocks noGrp="1"/>
          </p:cNvGraphicFramePr>
          <p:nvPr>
            <p:extLst>
              <p:ext uri="{D42A27DB-BD31-4B8C-83A1-F6EECF244321}">
                <p14:modId xmlns:p14="http://schemas.microsoft.com/office/powerpoint/2010/main" val="848601085"/>
              </p:ext>
            </p:extLst>
          </p:nvPr>
        </p:nvGraphicFramePr>
        <p:xfrm>
          <a:off x="1837190" y="503339"/>
          <a:ext cx="8430936" cy="5382298"/>
        </p:xfrm>
        <a:graphic>
          <a:graphicData uri="http://schemas.openxmlformats.org/drawingml/2006/table">
            <a:tbl>
              <a:tblPr firstRow="1" firstCol="1" bandRow="1">
                <a:tableStyleId>{5C22544A-7EE6-4342-B048-85BDC9FD1C3A}</a:tableStyleId>
              </a:tblPr>
              <a:tblGrid>
                <a:gridCol w="8430936">
                  <a:extLst>
                    <a:ext uri="{9D8B030D-6E8A-4147-A177-3AD203B41FA5}">
                      <a16:colId xmlns:a16="http://schemas.microsoft.com/office/drawing/2014/main" val="3822449930"/>
                    </a:ext>
                  </a:extLst>
                </a:gridCol>
              </a:tblGrid>
              <a:tr h="5217953">
                <a:tc>
                  <a:txBody>
                    <a:bodyPr/>
                    <a:lstStyle/>
                    <a:p>
                      <a:pPr marL="0" marR="0" algn="ctr">
                        <a:lnSpc>
                          <a:spcPct val="107000"/>
                        </a:lnSpc>
                        <a:spcBef>
                          <a:spcPts val="0"/>
                        </a:spcBef>
                        <a:spcAft>
                          <a:spcPts val="800"/>
                        </a:spcAft>
                      </a:pPr>
                      <a:r>
                        <a:rPr lang="en-US" sz="2000" dirty="0">
                          <a:effectLst>
                            <a:outerShdw blurRad="38100" dist="38100" dir="2700000" algn="tl">
                              <a:srgbClr val="000000">
                                <a:alpha val="43137"/>
                              </a:srgbClr>
                            </a:outerShdw>
                          </a:effectLst>
                        </a:rPr>
                        <a:t>A MARRIAGE IS A MARRIAGE</a:t>
                      </a:r>
                    </a:p>
                    <a:p>
                      <a:pPr marL="0" marR="0" algn="just">
                        <a:lnSpc>
                          <a:spcPct val="107000"/>
                        </a:lnSpc>
                        <a:spcBef>
                          <a:spcPts val="0"/>
                        </a:spcBef>
                        <a:spcAft>
                          <a:spcPts val="800"/>
                        </a:spcAft>
                      </a:pPr>
                      <a:r>
                        <a:rPr lang="en-US" sz="2000" dirty="0">
                          <a:effectLst>
                            <a:outerShdw blurRad="38100" dist="38100" dir="2700000" algn="tl">
                              <a:srgbClr val="000000">
                                <a:alpha val="43137"/>
                              </a:srgbClr>
                            </a:outerShdw>
                          </a:effectLst>
                        </a:rPr>
                        <a:t> </a:t>
                      </a:r>
                      <a:r>
                        <a:rPr lang="en-US" sz="2000" u="sng" dirty="0">
                          <a:effectLst>
                            <a:outerShdw blurRad="38100" dist="38100" dir="2700000" algn="tl">
                              <a:srgbClr val="000000">
                                <a:alpha val="43137"/>
                              </a:srgbClr>
                            </a:outerShdw>
                          </a:effectLst>
                        </a:rPr>
                        <a:t>Rom. 7:2-3</a:t>
                      </a:r>
                      <a:r>
                        <a:rPr lang="en-US" sz="2000" dirty="0">
                          <a:effectLst>
                            <a:outerShdw blurRad="38100" dist="38100" dir="2700000" algn="tl">
                              <a:srgbClr val="000000">
                                <a:alpha val="43137"/>
                              </a:srgbClr>
                            </a:outerShdw>
                          </a:effectLst>
                        </a:rPr>
                        <a:t>, “For the woman which hath an husband is bound by the law to her husband so long as he </a:t>
                      </a:r>
                      <a:r>
                        <a:rPr lang="en-US" sz="2000" dirty="0" err="1">
                          <a:effectLst>
                            <a:outerShdw blurRad="38100" dist="38100" dir="2700000" algn="tl">
                              <a:srgbClr val="000000">
                                <a:alpha val="43137"/>
                              </a:srgbClr>
                            </a:outerShdw>
                          </a:effectLst>
                        </a:rPr>
                        <a:t>liveth</a:t>
                      </a:r>
                      <a:r>
                        <a:rPr lang="en-US" sz="2000" dirty="0">
                          <a:effectLst>
                            <a:outerShdw blurRad="38100" dist="38100" dir="2700000" algn="tl">
                              <a:srgbClr val="000000">
                                <a:alpha val="43137"/>
                              </a:srgbClr>
                            </a:outerShdw>
                          </a:effectLst>
                        </a:rPr>
                        <a:t>; but if the husband be dead, she is loosed from the law of her husband. 3 So then if, while her husband </a:t>
                      </a:r>
                      <a:r>
                        <a:rPr lang="en-US" sz="2000" dirty="0" err="1">
                          <a:effectLst>
                            <a:outerShdw blurRad="38100" dist="38100" dir="2700000" algn="tl">
                              <a:srgbClr val="000000">
                                <a:alpha val="43137"/>
                              </a:srgbClr>
                            </a:outerShdw>
                          </a:effectLst>
                        </a:rPr>
                        <a:t>liveth</a:t>
                      </a:r>
                      <a:r>
                        <a:rPr lang="en-US" sz="2000" dirty="0">
                          <a:effectLst>
                            <a:outerShdw blurRad="38100" dist="38100" dir="2700000" algn="tl">
                              <a:srgbClr val="000000">
                                <a:alpha val="43137"/>
                              </a:srgbClr>
                            </a:outerShdw>
                          </a:effectLst>
                        </a:rPr>
                        <a:t>, she </a:t>
                      </a:r>
                      <a:r>
                        <a:rPr lang="en-US" sz="2000" u="sng" dirty="0">
                          <a:effectLst>
                            <a:outerShdw blurRad="38100" dist="38100" dir="2700000" algn="tl">
                              <a:srgbClr val="000000">
                                <a:alpha val="43137"/>
                              </a:srgbClr>
                            </a:outerShdw>
                          </a:effectLst>
                        </a:rPr>
                        <a:t>be married</a:t>
                      </a:r>
                      <a:r>
                        <a:rPr lang="en-US" sz="2000" dirty="0">
                          <a:effectLst>
                            <a:outerShdw blurRad="38100" dist="38100" dir="2700000" algn="tl">
                              <a:srgbClr val="000000">
                                <a:alpha val="43137"/>
                              </a:srgbClr>
                            </a:outerShdw>
                          </a:effectLst>
                        </a:rPr>
                        <a:t> to another man, she shall be called an adulteress: but if her husband be dead, she is free from that law; so that she is no adulteress, though she </a:t>
                      </a:r>
                      <a:r>
                        <a:rPr lang="en-US" sz="2000" u="sng" dirty="0">
                          <a:effectLst>
                            <a:outerShdw blurRad="38100" dist="38100" dir="2700000" algn="tl">
                              <a:srgbClr val="000000">
                                <a:alpha val="43137"/>
                              </a:srgbClr>
                            </a:outerShdw>
                          </a:effectLst>
                        </a:rPr>
                        <a:t>be married</a:t>
                      </a:r>
                      <a:r>
                        <a:rPr lang="en-US" sz="2000" dirty="0">
                          <a:effectLst>
                            <a:outerShdw blurRad="38100" dist="38100" dir="2700000" algn="tl">
                              <a:srgbClr val="000000">
                                <a:alpha val="43137"/>
                              </a:srgbClr>
                            </a:outerShdw>
                          </a:effectLst>
                        </a:rPr>
                        <a:t> to another man.”</a:t>
                      </a:r>
                    </a:p>
                    <a:p>
                      <a:pPr marL="0" marR="0" algn="ctr">
                        <a:lnSpc>
                          <a:spcPct val="107000"/>
                        </a:lnSpc>
                        <a:spcBef>
                          <a:spcPts val="0"/>
                        </a:spcBef>
                        <a:spcAft>
                          <a:spcPts val="800"/>
                        </a:spcAft>
                      </a:pPr>
                      <a:r>
                        <a:rPr lang="en-US" sz="2000" dirty="0">
                          <a:effectLst>
                            <a:outerShdw blurRad="38100" dist="38100" dir="2700000" algn="tl">
                              <a:srgbClr val="000000">
                                <a:alpha val="43137"/>
                              </a:srgbClr>
                            </a:outerShdw>
                          </a:effectLst>
                        </a:rPr>
                        <a:t> </a:t>
                      </a:r>
                      <a:r>
                        <a:rPr lang="en-US" sz="2400" dirty="0">
                          <a:solidFill>
                            <a:srgbClr val="C00000"/>
                          </a:solidFill>
                          <a:effectLst>
                            <a:outerShdw blurRad="38100" dist="38100" dir="2700000" algn="tl">
                              <a:srgbClr val="000000">
                                <a:alpha val="43137"/>
                              </a:srgbClr>
                            </a:outerShdw>
                          </a:effectLst>
                        </a:rPr>
                        <a:t>Word Games:</a:t>
                      </a:r>
                      <a:br>
                        <a:rPr lang="en-US" sz="2000" dirty="0">
                          <a:effectLst>
                            <a:outerShdw blurRad="38100" dist="38100" dir="2700000" algn="tl">
                              <a:srgbClr val="000000">
                                <a:alpha val="43137"/>
                              </a:srgbClr>
                            </a:outerShdw>
                          </a:effectLst>
                        </a:rPr>
                      </a:br>
                      <a:r>
                        <a:rPr lang="en-US" sz="2000" dirty="0">
                          <a:effectLst>
                            <a:outerShdw blurRad="38100" dist="38100" dir="2700000" algn="tl">
                              <a:srgbClr val="000000">
                                <a:alpha val="43137"/>
                              </a:srgbClr>
                            </a:outerShdw>
                          </a:effectLst>
                        </a:rPr>
                        <a:t>“Married/Divorced only in the Eyes of Men”</a:t>
                      </a:r>
                      <a:br>
                        <a:rPr lang="en-US" sz="2000" dirty="0">
                          <a:effectLst>
                            <a:outerShdw blurRad="38100" dist="38100" dir="2700000" algn="tl">
                              <a:srgbClr val="000000">
                                <a:alpha val="43137"/>
                              </a:srgbClr>
                            </a:outerShdw>
                          </a:effectLst>
                        </a:rPr>
                      </a:br>
                      <a:r>
                        <a:rPr lang="en-US" sz="2000" dirty="0">
                          <a:effectLst>
                            <a:outerShdw blurRad="38100" dist="38100" dir="2700000" algn="tl">
                              <a:srgbClr val="000000">
                                <a:alpha val="43137"/>
                              </a:srgbClr>
                            </a:outerShdw>
                          </a:effectLst>
                        </a:rPr>
                        <a:t>versus</a:t>
                      </a:r>
                      <a:br>
                        <a:rPr lang="en-US" sz="2000" dirty="0">
                          <a:effectLst>
                            <a:outerShdw blurRad="38100" dist="38100" dir="2700000" algn="tl">
                              <a:srgbClr val="000000">
                                <a:alpha val="43137"/>
                              </a:srgbClr>
                            </a:outerShdw>
                          </a:effectLst>
                        </a:rPr>
                      </a:br>
                      <a:r>
                        <a:rPr lang="en-US" sz="2000" dirty="0">
                          <a:effectLst>
                            <a:outerShdw blurRad="38100" dist="38100" dir="2700000" algn="tl">
                              <a:srgbClr val="000000">
                                <a:alpha val="43137"/>
                              </a:srgbClr>
                            </a:outerShdw>
                          </a:effectLst>
                        </a:rPr>
                        <a:t>“Married/Divorced in the Eyes of God.”</a:t>
                      </a:r>
                    </a:p>
                    <a:p>
                      <a:pPr marL="0" marR="0" algn="just">
                        <a:lnSpc>
                          <a:spcPct val="107000"/>
                        </a:lnSpc>
                        <a:spcBef>
                          <a:spcPts val="0"/>
                        </a:spcBef>
                        <a:spcAft>
                          <a:spcPts val="800"/>
                        </a:spcAft>
                      </a:pPr>
                      <a:r>
                        <a:rPr lang="en-US" sz="2000" u="sng" dirty="0">
                          <a:effectLst>
                            <a:outerShdw blurRad="38100" dist="38100" dir="2700000" algn="tl">
                              <a:srgbClr val="000000">
                                <a:alpha val="43137"/>
                              </a:srgbClr>
                            </a:outerShdw>
                          </a:effectLst>
                        </a:rPr>
                        <a:t>Cp. w. I Cor. 7:10-11</a:t>
                      </a:r>
                      <a:r>
                        <a:rPr lang="en-US" sz="2000" dirty="0">
                          <a:effectLst>
                            <a:outerShdw blurRad="38100" dist="38100" dir="2700000" algn="tl">
                              <a:srgbClr val="000000">
                                <a:alpha val="43137"/>
                              </a:srgbClr>
                            </a:outerShdw>
                          </a:effectLst>
                        </a:rPr>
                        <a:t>, “And unto the married I command, yet not I, but the Lord, Let not the wife depart from her husband: 11 But and if she depart, let her remain </a:t>
                      </a:r>
                      <a:r>
                        <a:rPr lang="en-US" sz="2000" u="sng" dirty="0">
                          <a:effectLst>
                            <a:outerShdw blurRad="38100" dist="38100" dir="2700000" algn="tl">
                              <a:srgbClr val="000000">
                                <a:alpha val="43137"/>
                              </a:srgbClr>
                            </a:outerShdw>
                          </a:effectLst>
                        </a:rPr>
                        <a:t>unmarried</a:t>
                      </a:r>
                      <a:r>
                        <a:rPr lang="en-US" sz="2000" dirty="0">
                          <a:effectLst>
                            <a:outerShdw blurRad="38100" dist="38100" dir="2700000" algn="tl">
                              <a:srgbClr val="000000">
                                <a:alpha val="43137"/>
                              </a:srgbClr>
                            </a:outerShdw>
                          </a:effectLst>
                        </a:rPr>
                        <a:t> or be reconciled to her husband: and let not the husband put away his wife.”</a:t>
                      </a:r>
                      <a:endParaRPr lang="en-U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059" marR="68059" marT="68059" marB="68059" anchor="ctr"/>
                </a:tc>
                <a:extLst>
                  <a:ext uri="{0D108BD9-81ED-4DB2-BD59-A6C34878D82A}">
                    <a16:rowId xmlns:a16="http://schemas.microsoft.com/office/drawing/2014/main" val="3237827160"/>
                  </a:ext>
                </a:extLst>
              </a:tr>
            </a:tbl>
          </a:graphicData>
        </a:graphic>
      </p:graphicFrame>
    </p:spTree>
    <p:extLst>
      <p:ext uri="{BB962C8B-B14F-4D97-AF65-F5344CB8AC3E}">
        <p14:creationId xmlns:p14="http://schemas.microsoft.com/office/powerpoint/2010/main" val="27605300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1A37C7-2BC9-4C2A-9117-A61AC0CF706D}"/>
              </a:ext>
            </a:extLst>
          </p:cNvPr>
          <p:cNvSpPr>
            <a:spLocks noGrp="1"/>
          </p:cNvSpPr>
          <p:nvPr>
            <p:ph type="ctrTitle"/>
          </p:nvPr>
        </p:nvSpPr>
        <p:spPr>
          <a:xfrm>
            <a:off x="-109057" y="0"/>
            <a:ext cx="12390540" cy="570451"/>
          </a:xfrm>
        </p:spPr>
        <p:txBody>
          <a:bodyPr>
            <a:noAutofit/>
          </a:bodyPr>
          <a:lstStyle/>
          <a:p>
            <a:r>
              <a:rPr lang="en-US" sz="4000" dirty="0">
                <a:effectLst>
                  <a:outerShdw blurRad="38100" dist="38100" dir="2700000" algn="tl">
                    <a:srgbClr val="000000">
                      <a:alpha val="43137"/>
                    </a:srgbClr>
                  </a:outerShdw>
                </a:effectLst>
                <a:latin typeface="Castellar" panose="020A0402060406010301" pitchFamily="18" charset="0"/>
              </a:rPr>
              <a:t>MENTAL DIVORCE &amp; “THE WAITING GAME”</a:t>
            </a:r>
          </a:p>
        </p:txBody>
      </p:sp>
      <p:pic>
        <p:nvPicPr>
          <p:cNvPr id="7" name="Picture 6">
            <a:extLst>
              <a:ext uri="{FF2B5EF4-FFF2-40B4-BE49-F238E27FC236}">
                <a16:creationId xmlns:a16="http://schemas.microsoft.com/office/drawing/2014/main" id="{DE49C004-F810-4D34-9907-DB1230DF46F5}"/>
              </a:ext>
            </a:extLst>
          </p:cNvPr>
          <p:cNvPicPr>
            <a:picLocks noChangeAspect="1"/>
          </p:cNvPicPr>
          <p:nvPr/>
        </p:nvPicPr>
        <p:blipFill>
          <a:blip r:embed="rId2"/>
          <a:stretch>
            <a:fillRect/>
          </a:stretch>
        </p:blipFill>
        <p:spPr>
          <a:xfrm>
            <a:off x="1040235" y="570452"/>
            <a:ext cx="10318459" cy="6040074"/>
          </a:xfrm>
          <a:prstGeom prst="rect">
            <a:avLst/>
          </a:prstGeom>
        </p:spPr>
      </p:pic>
    </p:spTree>
    <p:extLst>
      <p:ext uri="{BB962C8B-B14F-4D97-AF65-F5344CB8AC3E}">
        <p14:creationId xmlns:p14="http://schemas.microsoft.com/office/powerpoint/2010/main" val="11508729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nodeType="clickEffect">
                                  <p:stCondLst>
                                    <p:cond delay="0"/>
                                  </p:stCondLst>
                                  <p:childTnLst>
                                    <p:animEffect transition="out" filter="wheel(1)">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1A37C7-2BC9-4C2A-9117-A61AC0CF706D}"/>
              </a:ext>
            </a:extLst>
          </p:cNvPr>
          <p:cNvSpPr>
            <a:spLocks noGrp="1"/>
          </p:cNvSpPr>
          <p:nvPr>
            <p:ph type="ctrTitle"/>
          </p:nvPr>
        </p:nvSpPr>
        <p:spPr>
          <a:xfrm>
            <a:off x="-109057" y="0"/>
            <a:ext cx="12390540" cy="570451"/>
          </a:xfrm>
        </p:spPr>
        <p:txBody>
          <a:bodyPr>
            <a:noAutofit/>
          </a:bodyPr>
          <a:lstStyle/>
          <a:p>
            <a:r>
              <a:rPr lang="en-US" sz="4000" dirty="0">
                <a:effectLst>
                  <a:outerShdw blurRad="38100" dist="38100" dir="2700000" algn="tl">
                    <a:srgbClr val="000000">
                      <a:alpha val="43137"/>
                    </a:srgbClr>
                  </a:outerShdw>
                </a:effectLst>
                <a:latin typeface="Castellar" panose="020A0402060406010301" pitchFamily="18" charset="0"/>
              </a:rPr>
              <a:t>MENTAL DIVORCE &amp; “THE WAITING GAME”</a:t>
            </a:r>
          </a:p>
        </p:txBody>
      </p:sp>
      <p:sp>
        <p:nvSpPr>
          <p:cNvPr id="6" name="TextBox 5">
            <a:extLst>
              <a:ext uri="{FF2B5EF4-FFF2-40B4-BE49-F238E27FC236}">
                <a16:creationId xmlns:a16="http://schemas.microsoft.com/office/drawing/2014/main" id="{D3131C62-8A70-4AD4-8432-B0F3A9D4F42D}"/>
              </a:ext>
            </a:extLst>
          </p:cNvPr>
          <p:cNvSpPr txBox="1"/>
          <p:nvPr/>
        </p:nvSpPr>
        <p:spPr>
          <a:xfrm>
            <a:off x="243281" y="564802"/>
            <a:ext cx="11652308" cy="6293198"/>
          </a:xfrm>
          <a:prstGeom prst="rect">
            <a:avLst/>
          </a:prstGeom>
          <a:noFill/>
        </p:spPr>
        <p:txBody>
          <a:bodyPr wrap="square">
            <a:spAutoFit/>
          </a:bodyPr>
          <a:lstStyle/>
          <a:p>
            <a:pPr marL="0" marR="0">
              <a:lnSpc>
                <a:spcPct val="107000"/>
              </a:lnSpc>
              <a:spcBef>
                <a:spcPts val="0"/>
              </a:spcBef>
              <a:spcAft>
                <a:spcPts val="2100"/>
              </a:spcAft>
            </a:pPr>
            <a:r>
              <a:rPr lang="en-US" sz="1400" b="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Man’s ability to justify his sins is amazing. </a:t>
            </a:r>
            <a:r>
              <a:rPr lang="en-US" sz="1400" b="1"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"God hath made man upright; but they have sought out many inventions"</a:t>
            </a:r>
            <a:r>
              <a:rPr lang="en-US" sz="1400" b="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a:t>
            </a:r>
            <a:r>
              <a:rPr lang="en-US" sz="1400" b="1" u="sng"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Eccl. 7:29</a:t>
            </a:r>
            <a:r>
              <a:rPr lang="en-US" sz="1400" b="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In their efforts to justify divorces and remarriages of every description, men have come up with the following concept. When two people cannot get along and they decide to break up their home in the absence of adultery, it is a sinful tragedy, but the result is that </a:t>
            </a:r>
            <a:r>
              <a:rPr lang="en-US" sz="1400" b="1"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they are both free to marry new partners</a:t>
            </a:r>
            <a:r>
              <a:rPr lang="en-US" sz="1400" b="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 Some people would add that after such a divorce, both parties are free to marry new partners </a:t>
            </a:r>
            <a:r>
              <a:rPr lang="en-US" sz="1400" b="1"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only after one of them commits fornication</a:t>
            </a:r>
            <a:r>
              <a:rPr lang="en-US" sz="1400" b="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 (After already having repudiated their marriage, and waiting for one or the other to fall into immorality, by some mental gymnastics one party puts away the other a </a:t>
            </a:r>
            <a:r>
              <a:rPr lang="en-US" sz="1400" b="1"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second</a:t>
            </a:r>
            <a:r>
              <a:rPr lang="en-US" sz="1400" b="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time!)</a:t>
            </a:r>
            <a:endParaRPr lang="en-US" sz="14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2100"/>
              </a:spcAft>
            </a:pPr>
            <a:r>
              <a:rPr lang="en-US" sz="1400" b="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Still other folks argue that after such a divorce, when one party finally commits fornication, the other party alone is free to marry someone else. (This too requires the mental gymnastics of a person putting away a </a:t>
            </a:r>
            <a:r>
              <a:rPr lang="en-US" sz="1400" b="1"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second</a:t>
            </a:r>
            <a:r>
              <a:rPr lang="en-US" sz="1400" b="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time for another cause the mate whom they have already put away!) According to some of these inventions of men, if the first party enters an adulterous marriage after the separation, his bed of adultery can be transformed into the bed of honorable marriage by the hocus-pocus and mental gymnastics of his original mate.</a:t>
            </a:r>
            <a:endParaRPr lang="en-US" sz="14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b="1"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How long is he guilty? Until his first mate says, "I don’t want to be bound to that adulterous partner." That is when that man stops committing adultery (Glen Lovelady in </a:t>
            </a:r>
            <a:r>
              <a:rPr lang="en-US" sz="1400" b="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[J.T.] Smith-Lovelady Debate on Marriage, Divorce, &amp; Remarriage</a:t>
            </a:r>
            <a:r>
              <a:rPr lang="en-US" sz="1400" b="1"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[Brooks, KY: Searching the Scriptures, 1976], p. 69).</a:t>
            </a:r>
            <a:endParaRPr lang="en-US" sz="14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2100"/>
              </a:spcAft>
            </a:pPr>
            <a:r>
              <a:rPr lang="en-US" sz="1400" b="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The mere words of his first mate sanctify the adulterous marriage.</a:t>
            </a:r>
            <a:endParaRPr lang="en-US" sz="14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2100"/>
              </a:spcAft>
            </a:pPr>
            <a:r>
              <a:rPr lang="en-US" sz="1400" b="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Such cases, scenarios, and variations might be multiplied endlessly, but </a:t>
            </a:r>
            <a:r>
              <a:rPr lang="en-US" sz="1400" b="1"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they all share the common fallacy of "the waiting game."</a:t>
            </a:r>
            <a:r>
              <a:rPr lang="en-US" sz="1400" b="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They all share the concept that all remarriages, regardless of the circumstances, can be justified by </a:t>
            </a:r>
            <a:r>
              <a:rPr lang="en-US" sz="1400" b="1"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waiting</a:t>
            </a:r>
            <a:r>
              <a:rPr lang="en-US" sz="1400" b="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 A person can put a stumbling block before his mate, </a:t>
            </a:r>
            <a:r>
              <a:rPr lang="en-US" sz="1400" b="1"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wait</a:t>
            </a:r>
            <a:r>
              <a:rPr lang="en-US" sz="1400" b="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for her to fall over it, then proclaim himself free to enter another marriage. He could do this again and again, just so he tries to "do better" each time. Or, a person in an adulterous marriage can </a:t>
            </a:r>
            <a:r>
              <a:rPr lang="en-US" sz="1400" b="1"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wait</a:t>
            </a:r>
            <a:r>
              <a:rPr lang="en-US" sz="1400" b="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for his mate to say some words which free him from the adultery while allowing him to stay in the very same marriage. Such a theory would allow him to move from one marriage to another again and again if he could get the last mate to say the magic words after each new remarriage.</a:t>
            </a:r>
            <a:endParaRPr lang="en-US" sz="1400" b="1"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766178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4"/>
                                        </p:tgtEl>
                                        <p:attrNameLst>
                                          <p:attrName>style.color</p:attrName>
                                        </p:attrNameLst>
                                      </p:cBhvr>
                                      <p:to>
                                        <a:srgbClr val="70AD47"/>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1A37C7-2BC9-4C2A-9117-A61AC0CF706D}"/>
              </a:ext>
            </a:extLst>
          </p:cNvPr>
          <p:cNvSpPr>
            <a:spLocks noGrp="1"/>
          </p:cNvSpPr>
          <p:nvPr>
            <p:ph type="ctrTitle"/>
          </p:nvPr>
        </p:nvSpPr>
        <p:spPr>
          <a:xfrm>
            <a:off x="-109057" y="0"/>
            <a:ext cx="12390540" cy="570451"/>
          </a:xfrm>
        </p:spPr>
        <p:txBody>
          <a:bodyPr>
            <a:noAutofit/>
          </a:bodyPr>
          <a:lstStyle/>
          <a:p>
            <a:r>
              <a:rPr lang="en-US" sz="4000" dirty="0">
                <a:effectLst>
                  <a:outerShdw blurRad="38100" dist="38100" dir="2700000" algn="tl">
                    <a:srgbClr val="000000">
                      <a:alpha val="43137"/>
                    </a:srgbClr>
                  </a:outerShdw>
                </a:effectLst>
                <a:latin typeface="Castellar" panose="020A0402060406010301" pitchFamily="18" charset="0"/>
              </a:rPr>
              <a:t>MENTAL DIVORCE &amp; “THE WAITING GAME”</a:t>
            </a:r>
          </a:p>
        </p:txBody>
      </p:sp>
      <p:sp>
        <p:nvSpPr>
          <p:cNvPr id="5" name="TextBox 4">
            <a:extLst>
              <a:ext uri="{FF2B5EF4-FFF2-40B4-BE49-F238E27FC236}">
                <a16:creationId xmlns:a16="http://schemas.microsoft.com/office/drawing/2014/main" id="{183D20AC-2968-4A61-954A-88B6787BB81A}"/>
              </a:ext>
            </a:extLst>
          </p:cNvPr>
          <p:cNvSpPr txBox="1"/>
          <p:nvPr/>
        </p:nvSpPr>
        <p:spPr>
          <a:xfrm>
            <a:off x="243281" y="478172"/>
            <a:ext cx="11711031" cy="6567504"/>
          </a:xfrm>
          <a:prstGeom prst="rect">
            <a:avLst/>
          </a:prstGeom>
          <a:noFill/>
        </p:spPr>
        <p:txBody>
          <a:bodyPr wrap="square">
            <a:spAutoFit/>
          </a:bodyPr>
          <a:lstStyle/>
          <a:p>
            <a:pPr marL="0" marR="0">
              <a:lnSpc>
                <a:spcPct val="107000"/>
              </a:lnSpc>
              <a:spcBef>
                <a:spcPts val="0"/>
              </a:spcBef>
              <a:spcAft>
                <a:spcPts val="2100"/>
              </a:spcAft>
            </a:pPr>
            <a:r>
              <a:rPr lang="en-US" sz="1400" b="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The Teaching of Jesus in </a:t>
            </a:r>
            <a:r>
              <a:rPr lang="en-US" sz="1400" b="1" u="sng"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Matthew 5:32</a:t>
            </a:r>
            <a:endParaRPr lang="en-US" sz="14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2100"/>
              </a:spcAft>
            </a:pPr>
            <a:r>
              <a:rPr lang="en-US" sz="1600" b="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Jesus prohibited and precluded every possible variation of "the waiting game" in divorce and remarriage</a:t>
            </a:r>
            <a:r>
              <a:rPr lang="en-US" sz="14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a:t>
            </a:r>
            <a:endParaRPr lang="en-US" sz="14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It hath been said, Whosoever shall put away his wife, let him give her a writing of </a:t>
            </a:r>
            <a:r>
              <a:rPr lang="en-US" sz="1400" i="1" dirty="0" err="1">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divorcement:But</a:t>
            </a:r>
            <a:r>
              <a:rPr lang="en-US" sz="1400"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I say unto you, That whosoever shall put away his wife, saving for the cause of fornication, </a:t>
            </a:r>
            <a:r>
              <a:rPr lang="en-US" sz="1400" i="1" dirty="0" err="1">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causeth</a:t>
            </a:r>
            <a:r>
              <a:rPr lang="en-US" sz="1400"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her to commit adultery: and whosoever shall marry her that is divorced </a:t>
            </a:r>
            <a:r>
              <a:rPr lang="en-US" sz="1400" i="1" dirty="0" err="1">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committeth</a:t>
            </a:r>
            <a:r>
              <a:rPr lang="en-US" sz="1400"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adultery (</a:t>
            </a:r>
            <a:r>
              <a:rPr lang="en-US" sz="1400" i="1" u="sng"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Matt. 5:31-32</a:t>
            </a:r>
            <a:r>
              <a:rPr lang="en-US" sz="1400"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a:t>
            </a:r>
            <a:endParaRPr lang="en-US" sz="14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2100"/>
              </a:spcAft>
            </a:pPr>
            <a:r>
              <a:rPr lang="en-US" sz="14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Let us notice briefly what the Law of Moses said and how men misuse it. Then, we will examine more closely what Jesus said.</a:t>
            </a:r>
            <a:endParaRPr lang="en-US" sz="14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2100"/>
              </a:spcAft>
            </a:pPr>
            <a:r>
              <a:rPr lang="en-US" sz="14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During the Mosaic Age, when God tolerated polygamy, He also tolerated divorce for a cause short of fornication: uncleanness or shameful indecency (</a:t>
            </a:r>
            <a:r>
              <a:rPr lang="en-US" sz="1400" u="sng"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Deut. 24:1-4</a:t>
            </a:r>
            <a:r>
              <a:rPr lang="en-US" sz="14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The severe limitations and restrictions placed upon such a divorce discouraged it, but it was permitted temporarily "because of the hardness of your hearts" (</a:t>
            </a:r>
            <a:r>
              <a:rPr lang="en-US" sz="1400" u="sng"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Matt. 19:8</a:t>
            </a:r>
            <a:r>
              <a:rPr lang="en-US" sz="14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Some very liberal minded Jews perverted Deuteronomy 24 to justify divorce for any and every cause, and some like-minded brethren today misuse the passage in the same way. Jack Freeman claims, "God was allowing…divorce if she burned the toast or the biscuits….He did under the Law that He gave through Moses" (Marriage Series, No. 1, North Las Vegas Church of Christ, Las Vegas, NV, 1988). Maurice Estes claims, "Divorce for any cause under the Law of Moses dissolved the marriage," even for such flimsy excuses as a wife going about "with her hair undone," and this established "the right of both parties to remarry" (</a:t>
            </a:r>
            <a:r>
              <a:rPr lang="en-US" sz="1400"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Marriage, Divorce &amp; Remarriage: The Scriptures Speak</a:t>
            </a:r>
            <a:r>
              <a:rPr lang="en-US" sz="14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[Morro Bay, CA: </a:t>
            </a:r>
            <a:r>
              <a:rPr lang="en-US" sz="1400" dirty="0" err="1">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Meco</a:t>
            </a:r>
            <a:r>
              <a:rPr lang="en-US" sz="14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Foundation, Inc., 1979], pp. 5-8).</a:t>
            </a:r>
            <a:endParaRPr lang="en-US" sz="1400" dirty="0">
              <a:solidFill>
                <a:srgbClr val="C0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2100"/>
              </a:spcAft>
            </a:pPr>
            <a:r>
              <a:rPr lang="en-US" sz="14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That is the kind of foolishness Deuteronomy 24 was designed to eliminate. This misuse of the Law of Moses is utilized today by some brethren to twist </a:t>
            </a:r>
            <a:r>
              <a:rPr lang="en-US" sz="1400" u="sng"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Matthew 5:32</a:t>
            </a:r>
            <a:r>
              <a:rPr lang="en-US" sz="14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to justify freeing both parties for second marriages no matter what the cause of the divorce. Some brethren profess that both parties are free to marry new mates only if the divorce was caused by fornication, but they end up allowing people to stay in adulterous marriages formed after divorces which were not for fornication. Maurice Estes perverts both the Law of Moses and the Law of Christ to argue that "there must be today the same understanding of the effect of a scriptural writing of divorcement: that it frees both parties to remarry" (</a:t>
            </a:r>
            <a:r>
              <a:rPr lang="en-US" sz="1400"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ibid.</a:t>
            </a:r>
            <a:r>
              <a:rPr lang="en-US" sz="14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 p. 6).</a:t>
            </a:r>
            <a:r>
              <a:rPr lang="en-US" sz="1400" dirty="0">
                <a:solidFill>
                  <a:srgbClr val="C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 </a:t>
            </a:r>
            <a:r>
              <a:rPr lang="en-US" sz="14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All such arguments lend themselves to "the waiting game" fallacy. It does not matter </a:t>
            </a:r>
            <a:r>
              <a:rPr lang="en-US" sz="1400"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how</a:t>
            </a:r>
            <a:r>
              <a:rPr lang="en-US" sz="14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or </a:t>
            </a:r>
            <a:r>
              <a:rPr lang="en-US" sz="1400"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why</a:t>
            </a:r>
            <a:r>
              <a:rPr lang="en-US" sz="14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the marriage breaks up, </a:t>
            </a:r>
            <a:r>
              <a:rPr lang="en-US" sz="1400"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regardless of how flimsy the excuse</a:t>
            </a:r>
            <a:r>
              <a:rPr lang="en-US" sz="1400"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 as soon as either party remarries, the other is considered free to remarry. The bottom line is this: </a:t>
            </a:r>
            <a:r>
              <a:rPr lang="en-US" sz="1400"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All cases of remarriage following divorce for any and every cause can be justified with the help of "</a:t>
            </a:r>
            <a:r>
              <a:rPr lang="en-US" sz="1400" b="1"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the waiting game</a:t>
            </a:r>
            <a:r>
              <a:rPr lang="en-US" sz="1400" i="1" dirty="0">
                <a:solidFill>
                  <a:srgbClr val="C00000"/>
                </a:solidFill>
                <a:effectLst>
                  <a:outerShdw blurRad="38100" dist="38100" dir="2700000" algn="tl">
                    <a:srgbClr val="000000">
                      <a:alpha val="43137"/>
                    </a:srgbClr>
                  </a:outerShdw>
                </a:effectLst>
                <a:latin typeface="Georgia" panose="02040502050405020303" pitchFamily="18" charset="0"/>
                <a:ea typeface="Times New Roman" panose="02020603050405020304" pitchFamily="18" charset="0"/>
                <a:cs typeface="Times New Roman" panose="02020603050405020304" pitchFamily="18" charset="0"/>
              </a:rPr>
              <a:t>," some mental gymnastics, and a little hocus-pocus.</a:t>
            </a:r>
            <a:endParaRPr lang="en-US" sz="1400"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182231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4"/>
                                        </p:tgtEl>
                                        <p:attrNameLst>
                                          <p:attrName>style.color</p:attrName>
                                        </p:attrNameLst>
                                      </p:cBhvr>
                                      <p:to>
                                        <a:srgbClr val="70AD47"/>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_rels/theme9.xml.rels><?xml version="1.0" encoding="UTF-8" standalone="yes"?>
<Relationships xmlns="http://schemas.openxmlformats.org/package/2006/relationships"><Relationship Id="rId1" Type="http://schemas.openxmlformats.org/officeDocument/2006/relationships/image" Target="../media/image11.jpeg"/></Relationships>
</file>

<file path=ppt/theme/theme1.xml><?xml version="1.0" encoding="utf-8"?>
<a:theme xmlns:a="http://schemas.openxmlformats.org/drawingml/2006/main" name="3DFloatVTI">
  <a:themeElements>
    <a:clrScheme name="AnalogousFromLightSeedLeftStep">
      <a:dk1>
        <a:srgbClr val="000000"/>
      </a:dk1>
      <a:lt1>
        <a:srgbClr val="FFFFFF"/>
      </a:lt1>
      <a:dk2>
        <a:srgbClr val="41243C"/>
      </a:dk2>
      <a:lt2>
        <a:srgbClr val="E2E3E8"/>
      </a:lt2>
      <a:accent1>
        <a:srgbClr val="A6A27D"/>
      </a:accent1>
      <a:accent2>
        <a:srgbClr val="BA9C7F"/>
      </a:accent2>
      <a:accent3>
        <a:srgbClr val="C39490"/>
      </a:accent3>
      <a:accent4>
        <a:srgbClr val="BA7F93"/>
      </a:accent4>
      <a:accent5>
        <a:srgbClr val="C390B7"/>
      </a:accent5>
      <a:accent6>
        <a:srgbClr val="AF7FBA"/>
      </a:accent6>
      <a:hlink>
        <a:srgbClr val="6B72AF"/>
      </a:hlink>
      <a:folHlink>
        <a:srgbClr val="7F7F7F"/>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10.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1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RetrospectVTI">
  <a:themeElements>
    <a:clrScheme name="">
      <a:dk1>
        <a:srgbClr val="000000"/>
      </a:dk1>
      <a:lt1>
        <a:srgbClr val="FFFFFF"/>
      </a:lt1>
      <a:dk2>
        <a:srgbClr val="412924"/>
      </a:dk2>
      <a:lt2>
        <a:srgbClr val="E8E3E2"/>
      </a:lt2>
      <a:accent1>
        <a:srgbClr val="46B28F"/>
      </a:accent1>
      <a:accent2>
        <a:srgbClr val="3BA7B1"/>
      </a:accent2>
      <a:accent3>
        <a:srgbClr val="4D87C3"/>
      </a:accent3>
      <a:accent4>
        <a:srgbClr val="B13B65"/>
      </a:accent4>
      <a:accent5>
        <a:srgbClr val="C3534D"/>
      </a:accent5>
      <a:accent6>
        <a:srgbClr val="B1733B"/>
      </a:accent6>
      <a:hlink>
        <a:srgbClr val="C3574C"/>
      </a:hlink>
      <a:folHlink>
        <a:srgbClr val="7F7F7F"/>
      </a:folHlink>
    </a:clrScheme>
    <a:fontScheme name="Retrospect">
      <a:majorFont>
        <a:latin typeface="Sagona Extra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agona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6.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1_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docProps/app.xml><?xml version="1.0" encoding="utf-8"?>
<Properties xmlns="http://schemas.openxmlformats.org/officeDocument/2006/extended-properties" xmlns:vt="http://schemas.openxmlformats.org/officeDocument/2006/docPropsVTypes">
  <TotalTime>537</TotalTime>
  <Words>14084</Words>
  <Application>Microsoft Office PowerPoint</Application>
  <PresentationFormat>Widescreen</PresentationFormat>
  <Paragraphs>704</Paragraphs>
  <Slides>111</Slides>
  <Notes>29</Notes>
  <HiddenSlides>0</HiddenSlides>
  <MMClips>0</MMClips>
  <ScaleCrop>false</ScaleCrop>
  <HeadingPairs>
    <vt:vector size="8" baseType="variant">
      <vt:variant>
        <vt:lpstr>Fonts Used</vt:lpstr>
      </vt:variant>
      <vt:variant>
        <vt:i4>46</vt:i4>
      </vt:variant>
      <vt:variant>
        <vt:lpstr>Theme</vt:lpstr>
      </vt:variant>
      <vt:variant>
        <vt:i4>12</vt:i4>
      </vt:variant>
      <vt:variant>
        <vt:lpstr>Embedded OLE Servers</vt:lpstr>
      </vt:variant>
      <vt:variant>
        <vt:i4>1</vt:i4>
      </vt:variant>
      <vt:variant>
        <vt:lpstr>Slide Titles</vt:lpstr>
      </vt:variant>
      <vt:variant>
        <vt:i4>111</vt:i4>
      </vt:variant>
    </vt:vector>
  </HeadingPairs>
  <TitlesOfParts>
    <vt:vector size="170" baseType="lpstr">
      <vt:lpstr>MS Mincho</vt:lpstr>
      <vt:lpstr>Albertus Extra Bold</vt:lpstr>
      <vt:lpstr>Arial</vt:lpstr>
      <vt:lpstr>Arial Black</vt:lpstr>
      <vt:lpstr>Arial Bold</vt:lpstr>
      <vt:lpstr>Arial Bold Italic</vt:lpstr>
      <vt:lpstr>Arial Narrow</vt:lpstr>
      <vt:lpstr>Arial Rounded MT Bold</vt:lpstr>
      <vt:lpstr>Calibri</vt:lpstr>
      <vt:lpstr>Calibri Light</vt:lpstr>
      <vt:lpstr>Cambria</vt:lpstr>
      <vt:lpstr>Capitals</vt:lpstr>
      <vt:lpstr>Castellar</vt:lpstr>
      <vt:lpstr>CentSchbook BdCn BT</vt:lpstr>
      <vt:lpstr>Comic Sans MS</vt:lpstr>
      <vt:lpstr>Comic Sans MS Bold</vt:lpstr>
      <vt:lpstr>Courier New</vt:lpstr>
      <vt:lpstr>Eras Demi ITC</vt:lpstr>
      <vt:lpstr>Franklin Gothic Book</vt:lpstr>
      <vt:lpstr>Franklin Gothic Demi</vt:lpstr>
      <vt:lpstr>Garamond</vt:lpstr>
      <vt:lpstr>Georgia</vt:lpstr>
      <vt:lpstr>Gill Sans</vt:lpstr>
      <vt:lpstr>Gill Sans MT</vt:lpstr>
      <vt:lpstr>Helvetica</vt:lpstr>
      <vt:lpstr>Helvetica Light</vt:lpstr>
      <vt:lpstr>Helvetica Neue</vt:lpstr>
      <vt:lpstr>Helvetica Neue Light</vt:lpstr>
      <vt:lpstr>Helvetica Neue Medium</vt:lpstr>
      <vt:lpstr>Helvetica Neue Thin</vt:lpstr>
      <vt:lpstr>Impact</vt:lpstr>
      <vt:lpstr>LongIsland</vt:lpstr>
      <vt:lpstr>Lucida Grande</vt:lpstr>
      <vt:lpstr>Papyrus</vt:lpstr>
      <vt:lpstr>PosterBodoni BT</vt:lpstr>
      <vt:lpstr>Pythagoras</vt:lpstr>
      <vt:lpstr>Ravie</vt:lpstr>
      <vt:lpstr>Sagona Book</vt:lpstr>
      <vt:lpstr>Sagona ExtraLight</vt:lpstr>
      <vt:lpstr>Swiss924 BT</vt:lpstr>
      <vt:lpstr>Tahoma</vt:lpstr>
      <vt:lpstr>Times New Roman</vt:lpstr>
      <vt:lpstr>Times New Roman Bold Italic</vt:lpstr>
      <vt:lpstr>Walbaum Display</vt:lpstr>
      <vt:lpstr>Wingdings</vt:lpstr>
      <vt:lpstr>Wingdings 2</vt:lpstr>
      <vt:lpstr>3DFloatVTI</vt:lpstr>
      <vt:lpstr>Office Theme</vt:lpstr>
      <vt:lpstr>Default Design</vt:lpstr>
      <vt:lpstr>Default</vt:lpstr>
      <vt:lpstr>RetrospectVTI</vt:lpstr>
      <vt:lpstr>White</vt:lpstr>
      <vt:lpstr>1_White</vt:lpstr>
      <vt:lpstr>1_Office Theme</vt:lpstr>
      <vt:lpstr>Savon</vt:lpstr>
      <vt:lpstr>DividendVTI</vt:lpstr>
      <vt:lpstr>1_Default Design</vt:lpstr>
      <vt:lpstr>2_Default Design</vt:lpstr>
      <vt:lpstr>CorelDRAW</vt:lpstr>
      <vt:lpstr>Playing the Long Game of Mental Divorce</vt:lpstr>
      <vt:lpstr>PowerPoint Presentation</vt:lpstr>
      <vt:lpstr>PowerPoint Presentation</vt:lpstr>
      <vt:lpstr>PowerPoint Presentation</vt:lpstr>
      <vt:lpstr>PowerPoint Presentation</vt:lpstr>
      <vt:lpstr>PowerPoint Presentation</vt:lpstr>
      <vt:lpstr>The Headgames Of Mental Divorce</vt:lpstr>
      <vt:lpstr>The Headgames Of Mental Divorce</vt:lpstr>
      <vt:lpstr>MDR: old testament  vs. new testament </vt:lpstr>
      <vt:lpstr>Is the Teaching of Jesus  on Marriage, Divorce, and Remarriage  a Part of Old Testament Legislation?</vt:lpstr>
      <vt:lpstr>Is the Teaching of Jesus  on Marriage, Divorce, and Remarriage  a Part of Old Testament Legislation?</vt:lpstr>
      <vt:lpstr>Is the Teaching of Jesus  on Marriage, Divorce, and Remarriage  a Part of Old Testament Legislation?</vt:lpstr>
      <vt:lpstr>Is the Teaching of Jesus  on Marriage, Divorce, and Remarriage  a Part of Old Testament Legislation?</vt:lpstr>
      <vt:lpstr>Is the Teaching of Jesus  on Marriage, Divorce, and Remarriage  a Part of Old Testament Legislation?</vt:lpstr>
      <vt:lpstr>Is the Teaching of Jesus  on Marriage, Divorce, and Remarriage  a Part of Old Testament Legislation?</vt:lpstr>
      <vt:lpstr>Is the Teaching of Jesus  on Marriage, Divorce, and Remarriage  a Part of Old Testament Legislation?</vt:lpstr>
      <vt:lpstr>Is the Teaching of Jesus  on Marriage, Divorce, and Remarriage  a Part of Old Testament Legislation?</vt:lpstr>
      <vt:lpstr>Is the Teaching of Jesus  on Marriage, Divorce, and Remarriage  a Part of Old Testament Legislation?</vt:lpstr>
      <vt:lpstr>Is the Teaching of Jesus  on Marriage, Divorce, and Remarriage  a Part of Old Testament Legislation?</vt:lpstr>
      <vt:lpstr>Is the Teaching of Jesus  on Marriage, Divorce, and Remarriage  a Part of Old Testament Legislation?</vt:lpstr>
      <vt:lpstr>Is the Teaching of Jesus  on Marriage, Divorce, and Remarriage  a Part of Old Testament Legislation?</vt:lpstr>
      <vt:lpstr>Is the Teaching of Jesus  on Marriage, Divorce, and Remarriage  a Part of Old Testament Legislation?</vt:lpstr>
      <vt:lpstr>What About The “R” Word – Repentance?</vt:lpstr>
      <vt:lpstr>MDR: early christians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of God Must   Be Our Standard</vt:lpstr>
      <vt:lpstr>PowerPoint Presentation</vt:lpstr>
      <vt:lpstr>God’s Law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Both early Christians &amp; moderns misunderstand difference &amp; distinction    between married &amp; bond  </vt:lpstr>
      <vt:lpstr>“Not Under Bondage” 1 Corinthians 7:15 </vt:lpstr>
      <vt:lpstr>“Not Under Bondage” 1 Corinthians 7:15 </vt:lpstr>
      <vt:lpstr>“Not Under Bondage” 1 Corinthians 7:15 </vt:lpstr>
      <vt:lpstr>“Not Under Bondage” 1 Corinthians 7:15 </vt:lpstr>
      <vt:lpstr>PowerPoint Presentation</vt:lpstr>
      <vt:lpstr>PowerPoint Presentation</vt:lpstr>
      <vt:lpstr>“Married” Versus “Bound”</vt:lpstr>
      <vt:lpstr>“Married” Versus “Bound”</vt:lpstr>
      <vt:lpstr>Difference in Marriage and Bond</vt:lpstr>
      <vt:lpstr>Adultery Redefined</vt:lpstr>
      <vt:lpstr>What About The “R” Word – Repentance?</vt:lpstr>
      <vt:lpstr>PowerPoint Presentation</vt:lpstr>
      <vt:lpstr>PowerPoint Presentation</vt:lpstr>
      <vt:lpstr>The Marriage and the Bond</vt:lpstr>
      <vt:lpstr>Basic or Foundational Principles</vt:lpstr>
      <vt:lpstr>All Are Subject To Christ’s Law on MDR</vt:lpstr>
      <vt:lpstr>Moderns Misunderstanding  covenant relationships protracts the process &amp; manipulative end games   </vt:lpstr>
      <vt:lpstr>WHO HAS THE AUTHORITY TO MARRY?</vt:lpstr>
      <vt:lpstr>PowerPoint Presentation</vt:lpstr>
      <vt:lpstr>The Issue Is NOT . . .</vt:lpstr>
      <vt:lpstr>   The Issue IS . . .</vt:lpstr>
      <vt:lpstr>PowerPoint Presentation</vt:lpstr>
      <vt:lpstr>Divorce IS Divorce "And unto the married I command, yet not I, but the Lord,     Let not the wife depart from her husband:  But and if she depart, let her remain unmarried, or be reconciled to her husband: and let not the husband put away his wife."                  (1 Corinthians 7:10-11) </vt:lpstr>
      <vt:lpstr>It IS Possible to ‘Put Away’ An Innocent Spouse  </vt:lpstr>
      <vt:lpstr>It IS Possible to ‘Put Away’ An Innocent Spouse  </vt:lpstr>
      <vt:lpstr>It IS Possible to ‘Put Away’ An Innocent Spouse  </vt:lpstr>
      <vt:lpstr>PowerPoint Presentation</vt:lpstr>
      <vt:lpstr>PowerPoint Presentation</vt:lpstr>
      <vt:lpstr>PowerPoint Presentation</vt:lpstr>
      <vt:lpstr>The Exception Phrase Cannot Modify the Second Phrase</vt:lpstr>
      <vt:lpstr>The Exception Phrase Cannot Modify the Second Phrase</vt:lpstr>
      <vt:lpstr>Hugo McCord</vt:lpstr>
      <vt:lpstr>PowerPoint Presentation</vt:lpstr>
      <vt:lpstr>We Must Have Authority for All That We Do</vt:lpstr>
      <vt:lpstr>Authenticity of Matthew 19:9b</vt:lpstr>
      <vt:lpstr>Authenticity of Matthew 19:9b</vt:lpstr>
      <vt:lpstr>PowerPoint Presentation</vt:lpstr>
      <vt:lpstr>Olan Hicks </vt:lpstr>
      <vt:lpstr>Who Has The Right To Remarry?</vt:lpstr>
      <vt:lpstr>PowerPoint Presentation</vt:lpstr>
      <vt:lpstr>PowerPoint Presentation</vt:lpstr>
      <vt:lpstr>PowerPoint Presentation</vt:lpstr>
      <vt:lpstr>  If there is a “2nd Putting Away” . . .</vt:lpstr>
      <vt:lpstr>Order IS Important!</vt:lpstr>
      <vt:lpstr>Let’s Look at the Biblical Order Regarding Divorce &amp; Remarriage</vt:lpstr>
      <vt:lpstr>The Waiting Game</vt:lpstr>
      <vt:lpstr>Mental  Divorce &amp; “The Waiting Game”  </vt:lpstr>
      <vt:lpstr>PowerPoint Presentation</vt:lpstr>
      <vt:lpstr>PowerPoint Presentation</vt:lpstr>
      <vt:lpstr>PowerPoint Presentation</vt:lpstr>
      <vt:lpstr>PowerPoint Presentation</vt:lpstr>
      <vt:lpstr>PowerPoint Presentation</vt:lpstr>
      <vt:lpstr>MENTAL DIVORCE &amp; “THE WAITING GAME”</vt:lpstr>
      <vt:lpstr>MENTAL DIVORCE &amp; “THE WAITING GAME”</vt:lpstr>
      <vt:lpstr>MENTAL DIVORCE &amp; “THE WAITING GAME”</vt:lpstr>
      <vt:lpstr>MENTAL DIVORCE &amp; “THE WAITING GAME”</vt:lpstr>
      <vt:lpstr>QUESTIONABLE POSITION</vt:lpstr>
      <vt:lpstr>PowerPoint Presentation</vt:lpstr>
      <vt:lpstr>“WHENEVER”</vt:lpstr>
      <vt:lpstr>PowerPoint Presentation</vt:lpstr>
      <vt:lpstr>PowerPoint Presentation</vt:lpstr>
      <vt:lpstr>The Rebuttal Premise</vt:lpstr>
      <vt:lpstr>PowerPoint Presentation</vt:lpstr>
      <vt:lpstr>PowerPoint Presentation</vt:lpstr>
      <vt:lpstr>The Latest On Causes For Divorce</vt:lpstr>
      <vt:lpstr>The Latest On Causes For Divorce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Playing the Long Game of Mental Divorce</dc:title>
  <dc:creator>David Burris</dc:creator>
  <cp:lastModifiedBy>David Burris</cp:lastModifiedBy>
  <cp:revision>75</cp:revision>
  <dcterms:created xsi:type="dcterms:W3CDTF">2020-08-13T17:47:30Z</dcterms:created>
  <dcterms:modified xsi:type="dcterms:W3CDTF">2020-08-16T14:43:27Z</dcterms:modified>
</cp:coreProperties>
</file>